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77" r:id="rId2"/>
    <p:sldId id="257" r:id="rId3"/>
    <p:sldId id="598" r:id="rId4"/>
    <p:sldId id="599" r:id="rId5"/>
    <p:sldId id="600" r:id="rId6"/>
    <p:sldId id="395" r:id="rId7"/>
    <p:sldId id="455" r:id="rId8"/>
    <p:sldId id="456" r:id="rId9"/>
    <p:sldId id="457" r:id="rId10"/>
    <p:sldId id="458" r:id="rId11"/>
    <p:sldId id="459" r:id="rId12"/>
    <p:sldId id="460" r:id="rId13"/>
    <p:sldId id="461" r:id="rId14"/>
    <p:sldId id="462" r:id="rId15"/>
    <p:sldId id="433" r:id="rId16"/>
    <p:sldId id="436" r:id="rId17"/>
    <p:sldId id="464" r:id="rId18"/>
    <p:sldId id="463" r:id="rId19"/>
    <p:sldId id="465" r:id="rId20"/>
    <p:sldId id="466" r:id="rId21"/>
    <p:sldId id="392" r:id="rId22"/>
    <p:sldId id="467" r:id="rId23"/>
    <p:sldId id="601" r:id="rId24"/>
    <p:sldId id="602" r:id="rId25"/>
    <p:sldId id="393" r:id="rId26"/>
    <p:sldId id="620" r:id="rId27"/>
    <p:sldId id="468" r:id="rId28"/>
    <p:sldId id="469" r:id="rId29"/>
    <p:sldId id="470" r:id="rId30"/>
    <p:sldId id="471" r:id="rId31"/>
    <p:sldId id="394" r:id="rId32"/>
    <p:sldId id="472" r:id="rId33"/>
    <p:sldId id="475" r:id="rId34"/>
    <p:sldId id="473" r:id="rId35"/>
    <p:sldId id="474" r:id="rId36"/>
    <p:sldId id="476" r:id="rId37"/>
    <p:sldId id="477" r:id="rId38"/>
    <p:sldId id="396" r:id="rId39"/>
    <p:sldId id="478" r:id="rId40"/>
    <p:sldId id="479" r:id="rId41"/>
    <p:sldId id="397" r:id="rId42"/>
    <p:sldId id="480" r:id="rId43"/>
    <p:sldId id="481" r:id="rId44"/>
    <p:sldId id="482" r:id="rId45"/>
    <p:sldId id="398" r:id="rId46"/>
    <p:sldId id="483" r:id="rId47"/>
    <p:sldId id="484" r:id="rId48"/>
    <p:sldId id="485" r:id="rId49"/>
    <p:sldId id="486" r:id="rId50"/>
    <p:sldId id="573" r:id="rId51"/>
    <p:sldId id="574" r:id="rId52"/>
    <p:sldId id="575" r:id="rId53"/>
    <p:sldId id="579" r:id="rId54"/>
    <p:sldId id="267" r:id="rId55"/>
    <p:sldId id="570" r:id="rId56"/>
    <p:sldId id="571" r:id="rId57"/>
    <p:sldId id="57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98"/>
            <p14:sldId id="599"/>
            <p14:sldId id="600"/>
          </p14:sldIdLst>
        </p14:section>
        <p14:section name="III.4. A custom Convolutional layer" id="{4F5D5FE7-EEA1-488F-9624-7AB9B7A96DDF}">
          <p14:sldIdLst>
            <p14:sldId id="395"/>
            <p14:sldId id="455"/>
            <p14:sldId id="456"/>
            <p14:sldId id="457"/>
            <p14:sldId id="458"/>
            <p14:sldId id="459"/>
            <p14:sldId id="460"/>
            <p14:sldId id="461"/>
          </p14:sldIdLst>
        </p14:section>
        <p14:section name="III.5. Size shenaningans in convolution" id="{B6E6F8D9-2100-4547-8201-AB2E3B18BE01}">
          <p14:sldIdLst>
            <p14:sldId id="462"/>
            <p14:sldId id="433"/>
            <p14:sldId id="436"/>
          </p14:sldIdLst>
        </p14:section>
        <p14:section name="IV.1. The Conv2d operation (contd)" id="{BB321F82-88AA-4091-AAED-25D292C2C713}">
          <p14:sldIdLst>
            <p14:sldId id="464"/>
            <p14:sldId id="463"/>
            <p14:sldId id="465"/>
            <p14:sldId id="466"/>
            <p14:sldId id="392"/>
            <p14:sldId id="467"/>
            <p14:sldId id="601"/>
            <p14:sldId id="602"/>
          </p14:sldIdLst>
        </p14:section>
        <p14:section name="IV.2. Our first Convolutional Neural Network" id="{9C9DD7FA-587D-4DE5-B044-57D2E1937761}">
          <p14:sldIdLst>
            <p14:sldId id="393"/>
            <p14:sldId id="620"/>
            <p14:sldId id="468"/>
            <p14:sldId id="469"/>
            <p14:sldId id="470"/>
            <p14:sldId id="471"/>
          </p14:sldIdLst>
        </p14:section>
        <p14:section name="IV.3. Training Linear vs Conv2d NNs" id="{D45A6DEB-5D7B-4467-8A5B-3DE9D5B73242}">
          <p14:sldIdLst>
            <p14:sldId id="394"/>
            <p14:sldId id="472"/>
            <p14:sldId id="475"/>
            <p14:sldId id="473"/>
            <p14:sldId id="474"/>
            <p14:sldId id="476"/>
          </p14:sldIdLst>
        </p14:section>
        <p14:section name="V.1. Pooling layers" id="{D68F9FF9-71E6-4D7D-8EF6-8C75AA75D8D7}">
          <p14:sldIdLst>
            <p14:sldId id="477"/>
            <p14:sldId id="396"/>
            <p14:sldId id="478"/>
            <p14:sldId id="479"/>
          </p14:sldIdLst>
        </p14:section>
        <p14:section name="V.2. Dropout layers" id="{13A4A976-2172-4396-961C-EBD747388954}">
          <p14:sldIdLst>
            <p14:sldId id="397"/>
            <p14:sldId id="480"/>
            <p14:sldId id="481"/>
            <p14:sldId id="482"/>
          </p14:sldIdLst>
        </p14:section>
        <p14:section name="V.3. Batchnorm layers" id="{C8B2508A-426F-4E8F-B886-3194053ADA50}">
          <p14:sldIdLst>
            <p14:sldId id="398"/>
            <p14:sldId id="483"/>
            <p14:sldId id="484"/>
            <p14:sldId id="485"/>
            <p14:sldId id="486"/>
            <p14:sldId id="573"/>
            <p14:sldId id="574"/>
            <p14:sldId id="575"/>
            <p14:sldId id="579"/>
          </p14:sldIdLst>
        </p14:section>
        <p14:section name="References and watchlist" id="{217B8593-1CA5-408D-B198-A5E6ACAB5948}">
          <p14:sldIdLst>
            <p14:sldId id="267"/>
            <p14:sldId id="570"/>
            <p14:sldId id="571"/>
            <p14:sldId id="5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C7E6E-9ED7-4F9D-9E55-43EB46A53FAD}" v="4358" dt="2023-02-13T07:20:19.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F03E28EE-CF2E-4D0C-87FD-01A5960450B2}"/>
    <pc:docChg chg="custSel addSld delSld modSld delSection modSection">
      <pc:chgData name="Matthieu De Mari" userId="dfb708c9-d8dc-439f-9a3b-c772bf4a311c" providerId="ADAL" clId="{F03E28EE-CF2E-4D0C-87FD-01A5960450B2}" dt="2023-02-13T07:35:05.351" v="188" actId="47"/>
      <pc:docMkLst>
        <pc:docMk/>
      </pc:docMkLst>
      <pc:sldChg chg="del">
        <pc:chgData name="Matthieu De Mari" userId="dfb708c9-d8dc-439f-9a3b-c772bf4a311c" providerId="ADAL" clId="{F03E28EE-CF2E-4D0C-87FD-01A5960450B2}" dt="2023-02-13T07:35:05.351" v="188" actId="47"/>
        <pc:sldMkLst>
          <pc:docMk/>
          <pc:sldMk cId="1893873068" sldId="266"/>
        </pc:sldMkLst>
      </pc:sldChg>
      <pc:sldChg chg="del">
        <pc:chgData name="Matthieu De Mari" userId="dfb708c9-d8dc-439f-9a3b-c772bf4a311c" providerId="ADAL" clId="{F03E28EE-CF2E-4D0C-87FD-01A5960450B2}" dt="2023-02-13T07:34:36.803" v="183" actId="47"/>
        <pc:sldMkLst>
          <pc:docMk/>
          <pc:sldMk cId="1036081419" sldId="346"/>
        </pc:sldMkLst>
      </pc:sldChg>
      <pc:sldChg chg="modSp mod">
        <pc:chgData name="Matthieu De Mari" userId="dfb708c9-d8dc-439f-9a3b-c772bf4a311c" providerId="ADAL" clId="{F03E28EE-CF2E-4D0C-87FD-01A5960450B2}" dt="2023-02-13T07:30:17.319" v="1" actId="20577"/>
        <pc:sldMkLst>
          <pc:docMk/>
          <pc:sldMk cId="1040156172" sldId="377"/>
        </pc:sldMkLst>
        <pc:spChg chg="mod">
          <ac:chgData name="Matthieu De Mari" userId="dfb708c9-d8dc-439f-9a3b-c772bf4a311c" providerId="ADAL" clId="{F03E28EE-CF2E-4D0C-87FD-01A5960450B2}" dt="2023-02-13T07:30:17.319" v="1" actId="20577"/>
          <ac:spMkLst>
            <pc:docMk/>
            <pc:sldMk cId="1040156172" sldId="377"/>
            <ac:spMk id="2" creationId="{080CEB46-CC16-4D19-8C2C-AEE9471D8168}"/>
          </ac:spMkLst>
        </pc:spChg>
      </pc:sldChg>
      <pc:sldChg chg="del">
        <pc:chgData name="Matthieu De Mari" userId="dfb708c9-d8dc-439f-9a3b-c772bf4a311c" providerId="ADAL" clId="{F03E28EE-CF2E-4D0C-87FD-01A5960450B2}" dt="2023-02-13T07:30:24.058" v="2" actId="47"/>
        <pc:sldMkLst>
          <pc:docMk/>
          <pc:sldMk cId="3210086446" sldId="378"/>
        </pc:sldMkLst>
      </pc:sldChg>
      <pc:sldChg chg="del">
        <pc:chgData name="Matthieu De Mari" userId="dfb708c9-d8dc-439f-9a3b-c772bf4a311c" providerId="ADAL" clId="{F03E28EE-CF2E-4D0C-87FD-01A5960450B2}" dt="2023-02-13T07:30:25.419" v="3" actId="47"/>
        <pc:sldMkLst>
          <pc:docMk/>
          <pc:sldMk cId="2982337869" sldId="379"/>
        </pc:sldMkLst>
      </pc:sldChg>
      <pc:sldChg chg="del">
        <pc:chgData name="Matthieu De Mari" userId="dfb708c9-d8dc-439f-9a3b-c772bf4a311c" providerId="ADAL" clId="{F03E28EE-CF2E-4D0C-87FD-01A5960450B2}" dt="2023-02-13T07:30:24.058" v="2" actId="47"/>
        <pc:sldMkLst>
          <pc:docMk/>
          <pc:sldMk cId="2887811995" sldId="380"/>
        </pc:sldMkLst>
      </pc:sldChg>
      <pc:sldChg chg="del">
        <pc:chgData name="Matthieu De Mari" userId="dfb708c9-d8dc-439f-9a3b-c772bf4a311c" providerId="ADAL" clId="{F03E28EE-CF2E-4D0C-87FD-01A5960450B2}" dt="2023-02-13T07:30:24.058" v="2" actId="47"/>
        <pc:sldMkLst>
          <pc:docMk/>
          <pc:sldMk cId="859759441" sldId="381"/>
        </pc:sldMkLst>
      </pc:sldChg>
      <pc:sldChg chg="del">
        <pc:chgData name="Matthieu De Mari" userId="dfb708c9-d8dc-439f-9a3b-c772bf4a311c" providerId="ADAL" clId="{F03E28EE-CF2E-4D0C-87FD-01A5960450B2}" dt="2023-02-13T07:30:24.058" v="2" actId="47"/>
        <pc:sldMkLst>
          <pc:docMk/>
          <pc:sldMk cId="431154299" sldId="382"/>
        </pc:sldMkLst>
      </pc:sldChg>
      <pc:sldChg chg="del">
        <pc:chgData name="Matthieu De Mari" userId="dfb708c9-d8dc-439f-9a3b-c772bf4a311c" providerId="ADAL" clId="{F03E28EE-CF2E-4D0C-87FD-01A5960450B2}" dt="2023-02-13T07:30:24.058" v="2" actId="47"/>
        <pc:sldMkLst>
          <pc:docMk/>
          <pc:sldMk cId="2327437784" sldId="383"/>
        </pc:sldMkLst>
      </pc:sldChg>
      <pc:sldChg chg="del">
        <pc:chgData name="Matthieu De Mari" userId="dfb708c9-d8dc-439f-9a3b-c772bf4a311c" providerId="ADAL" clId="{F03E28EE-CF2E-4D0C-87FD-01A5960450B2}" dt="2023-02-13T07:30:25.419" v="3" actId="47"/>
        <pc:sldMkLst>
          <pc:docMk/>
          <pc:sldMk cId="3476699377" sldId="384"/>
        </pc:sldMkLst>
      </pc:sldChg>
      <pc:sldChg chg="del">
        <pc:chgData name="Matthieu De Mari" userId="dfb708c9-d8dc-439f-9a3b-c772bf4a311c" providerId="ADAL" clId="{F03E28EE-CF2E-4D0C-87FD-01A5960450B2}" dt="2023-02-13T07:30:24.058" v="2" actId="47"/>
        <pc:sldMkLst>
          <pc:docMk/>
          <pc:sldMk cId="1231879250" sldId="385"/>
        </pc:sldMkLst>
      </pc:sldChg>
      <pc:sldChg chg="del">
        <pc:chgData name="Matthieu De Mari" userId="dfb708c9-d8dc-439f-9a3b-c772bf4a311c" providerId="ADAL" clId="{F03E28EE-CF2E-4D0C-87FD-01A5960450B2}" dt="2023-02-13T07:30:26.831" v="4" actId="47"/>
        <pc:sldMkLst>
          <pc:docMk/>
          <pc:sldMk cId="3343917742" sldId="386"/>
        </pc:sldMkLst>
      </pc:sldChg>
      <pc:sldChg chg="del">
        <pc:chgData name="Matthieu De Mari" userId="dfb708c9-d8dc-439f-9a3b-c772bf4a311c" providerId="ADAL" clId="{F03E28EE-CF2E-4D0C-87FD-01A5960450B2}" dt="2023-02-13T07:30:31.239" v="5" actId="47"/>
        <pc:sldMkLst>
          <pc:docMk/>
          <pc:sldMk cId="3388232958" sldId="388"/>
        </pc:sldMkLst>
      </pc:sldChg>
      <pc:sldChg chg="del">
        <pc:chgData name="Matthieu De Mari" userId="dfb708c9-d8dc-439f-9a3b-c772bf4a311c" providerId="ADAL" clId="{F03E28EE-CF2E-4D0C-87FD-01A5960450B2}" dt="2023-02-13T07:30:36.172" v="6" actId="47"/>
        <pc:sldMkLst>
          <pc:docMk/>
          <pc:sldMk cId="2172790633" sldId="389"/>
        </pc:sldMkLst>
      </pc:sldChg>
      <pc:sldChg chg="del">
        <pc:chgData name="Matthieu De Mari" userId="dfb708c9-d8dc-439f-9a3b-c772bf4a311c" providerId="ADAL" clId="{F03E28EE-CF2E-4D0C-87FD-01A5960450B2}" dt="2023-02-13T07:30:41.442" v="7" actId="47"/>
        <pc:sldMkLst>
          <pc:docMk/>
          <pc:sldMk cId="4240371895" sldId="390"/>
        </pc:sldMkLst>
      </pc:sldChg>
      <pc:sldChg chg="del">
        <pc:chgData name="Matthieu De Mari" userId="dfb708c9-d8dc-439f-9a3b-c772bf4a311c" providerId="ADAL" clId="{F03E28EE-CF2E-4D0C-87FD-01A5960450B2}" dt="2023-02-13T07:30:41.442" v="7" actId="47"/>
        <pc:sldMkLst>
          <pc:docMk/>
          <pc:sldMk cId="1927715267" sldId="391"/>
        </pc:sldMkLst>
      </pc:sldChg>
      <pc:sldChg chg="modSp mod">
        <pc:chgData name="Matthieu De Mari" userId="dfb708c9-d8dc-439f-9a3b-c772bf4a311c" providerId="ADAL" clId="{F03E28EE-CF2E-4D0C-87FD-01A5960450B2}" dt="2023-02-13T07:32:25.675" v="64" actId="27636"/>
        <pc:sldMkLst>
          <pc:docMk/>
          <pc:sldMk cId="3440024532" sldId="393"/>
        </pc:sldMkLst>
        <pc:spChg chg="mod">
          <ac:chgData name="Matthieu De Mari" userId="dfb708c9-d8dc-439f-9a3b-c772bf4a311c" providerId="ADAL" clId="{F03E28EE-CF2E-4D0C-87FD-01A5960450B2}" dt="2023-02-13T07:32:25.675" v="64" actId="27636"/>
          <ac:spMkLst>
            <pc:docMk/>
            <pc:sldMk cId="3440024532" sldId="393"/>
            <ac:spMk id="3" creationId="{313B7EB5-F765-3D3B-960C-4F947814B167}"/>
          </ac:spMkLst>
        </pc:spChg>
      </pc:sldChg>
      <pc:sldChg chg="modSp mod">
        <pc:chgData name="Matthieu De Mari" userId="dfb708c9-d8dc-439f-9a3b-c772bf4a311c" providerId="ADAL" clId="{F03E28EE-CF2E-4D0C-87FD-01A5960450B2}" dt="2023-02-13T07:33:26.747" v="126" actId="20577"/>
        <pc:sldMkLst>
          <pc:docMk/>
          <pc:sldMk cId="3219908699" sldId="394"/>
        </pc:sldMkLst>
        <pc:spChg chg="mod">
          <ac:chgData name="Matthieu De Mari" userId="dfb708c9-d8dc-439f-9a3b-c772bf4a311c" providerId="ADAL" clId="{F03E28EE-CF2E-4D0C-87FD-01A5960450B2}" dt="2023-02-13T07:33:26.747" v="126" actId="20577"/>
          <ac:spMkLst>
            <pc:docMk/>
            <pc:sldMk cId="3219908699" sldId="394"/>
            <ac:spMk id="3" creationId="{16F36D4B-4B16-4684-970A-631B83A376BD}"/>
          </ac:spMkLst>
        </pc:spChg>
      </pc:sldChg>
      <pc:sldChg chg="del">
        <pc:chgData name="Matthieu De Mari" userId="dfb708c9-d8dc-439f-9a3b-c772bf4a311c" providerId="ADAL" clId="{F03E28EE-CF2E-4D0C-87FD-01A5960450B2}" dt="2023-02-13T07:34:20.134" v="172" actId="47"/>
        <pc:sldMkLst>
          <pc:docMk/>
          <pc:sldMk cId="1711402621" sldId="399"/>
        </pc:sldMkLst>
      </pc:sldChg>
      <pc:sldChg chg="del">
        <pc:chgData name="Matthieu De Mari" userId="dfb708c9-d8dc-439f-9a3b-c772bf4a311c" providerId="ADAL" clId="{F03E28EE-CF2E-4D0C-87FD-01A5960450B2}" dt="2023-02-13T07:34:21.351" v="173" actId="47"/>
        <pc:sldMkLst>
          <pc:docMk/>
          <pc:sldMk cId="3680206321" sldId="401"/>
        </pc:sldMkLst>
      </pc:sldChg>
      <pc:sldChg chg="del">
        <pc:chgData name="Matthieu De Mari" userId="dfb708c9-d8dc-439f-9a3b-c772bf4a311c" providerId="ADAL" clId="{F03E28EE-CF2E-4D0C-87FD-01A5960450B2}" dt="2023-02-13T07:34:31.357" v="180" actId="47"/>
        <pc:sldMkLst>
          <pc:docMk/>
          <pc:sldMk cId="2961155165" sldId="402"/>
        </pc:sldMkLst>
      </pc:sldChg>
      <pc:sldChg chg="del">
        <pc:chgData name="Matthieu De Mari" userId="dfb708c9-d8dc-439f-9a3b-c772bf4a311c" providerId="ADAL" clId="{F03E28EE-CF2E-4D0C-87FD-01A5960450B2}" dt="2023-02-13T07:34:22.802" v="174" actId="47"/>
        <pc:sldMkLst>
          <pc:docMk/>
          <pc:sldMk cId="2027569327" sldId="403"/>
        </pc:sldMkLst>
      </pc:sldChg>
      <pc:sldChg chg="del">
        <pc:chgData name="Matthieu De Mari" userId="dfb708c9-d8dc-439f-9a3b-c772bf4a311c" providerId="ADAL" clId="{F03E28EE-CF2E-4D0C-87FD-01A5960450B2}" dt="2023-02-13T07:34:24.045" v="175" actId="47"/>
        <pc:sldMkLst>
          <pc:docMk/>
          <pc:sldMk cId="1994190645" sldId="404"/>
        </pc:sldMkLst>
      </pc:sldChg>
      <pc:sldChg chg="del">
        <pc:chgData name="Matthieu De Mari" userId="dfb708c9-d8dc-439f-9a3b-c772bf4a311c" providerId="ADAL" clId="{F03E28EE-CF2E-4D0C-87FD-01A5960450B2}" dt="2023-02-13T07:34:26.055" v="176" actId="47"/>
        <pc:sldMkLst>
          <pc:docMk/>
          <pc:sldMk cId="2169816204" sldId="405"/>
        </pc:sldMkLst>
      </pc:sldChg>
      <pc:sldChg chg="del">
        <pc:chgData name="Matthieu De Mari" userId="dfb708c9-d8dc-439f-9a3b-c772bf4a311c" providerId="ADAL" clId="{F03E28EE-CF2E-4D0C-87FD-01A5960450B2}" dt="2023-02-13T07:34:27.486" v="177" actId="47"/>
        <pc:sldMkLst>
          <pc:docMk/>
          <pc:sldMk cId="2463962519" sldId="406"/>
        </pc:sldMkLst>
      </pc:sldChg>
      <pc:sldChg chg="del">
        <pc:chgData name="Matthieu De Mari" userId="dfb708c9-d8dc-439f-9a3b-c772bf4a311c" providerId="ADAL" clId="{F03E28EE-CF2E-4D0C-87FD-01A5960450B2}" dt="2023-02-13T07:34:28.927" v="178" actId="47"/>
        <pc:sldMkLst>
          <pc:docMk/>
          <pc:sldMk cId="1075644705" sldId="407"/>
        </pc:sldMkLst>
      </pc:sldChg>
      <pc:sldChg chg="del">
        <pc:chgData name="Matthieu De Mari" userId="dfb708c9-d8dc-439f-9a3b-c772bf4a311c" providerId="ADAL" clId="{F03E28EE-CF2E-4D0C-87FD-01A5960450B2}" dt="2023-02-13T07:34:30.211" v="179" actId="47"/>
        <pc:sldMkLst>
          <pc:docMk/>
          <pc:sldMk cId="3707245743" sldId="408"/>
        </pc:sldMkLst>
      </pc:sldChg>
      <pc:sldChg chg="del">
        <pc:chgData name="Matthieu De Mari" userId="dfb708c9-d8dc-439f-9a3b-c772bf4a311c" providerId="ADAL" clId="{F03E28EE-CF2E-4D0C-87FD-01A5960450B2}" dt="2023-02-13T07:34:32.871" v="181" actId="47"/>
        <pc:sldMkLst>
          <pc:docMk/>
          <pc:sldMk cId="3952888474" sldId="409"/>
        </pc:sldMkLst>
      </pc:sldChg>
      <pc:sldChg chg="del">
        <pc:chgData name="Matthieu De Mari" userId="dfb708c9-d8dc-439f-9a3b-c772bf4a311c" providerId="ADAL" clId="{F03E28EE-CF2E-4D0C-87FD-01A5960450B2}" dt="2023-02-13T07:34:34.148" v="182" actId="47"/>
        <pc:sldMkLst>
          <pc:docMk/>
          <pc:sldMk cId="4063861739" sldId="410"/>
        </pc:sldMkLst>
      </pc:sldChg>
      <pc:sldChg chg="del">
        <pc:chgData name="Matthieu De Mari" userId="dfb708c9-d8dc-439f-9a3b-c772bf4a311c" providerId="ADAL" clId="{F03E28EE-CF2E-4D0C-87FD-01A5960450B2}" dt="2023-02-13T07:30:36.172" v="6" actId="47"/>
        <pc:sldMkLst>
          <pc:docMk/>
          <pc:sldMk cId="1181248615" sldId="411"/>
        </pc:sldMkLst>
      </pc:sldChg>
      <pc:sldChg chg="del">
        <pc:chgData name="Matthieu De Mari" userId="dfb708c9-d8dc-439f-9a3b-c772bf4a311c" providerId="ADAL" clId="{F03E28EE-CF2E-4D0C-87FD-01A5960450B2}" dt="2023-02-13T07:30:24.058" v="2" actId="47"/>
        <pc:sldMkLst>
          <pc:docMk/>
          <pc:sldMk cId="177426309" sldId="412"/>
        </pc:sldMkLst>
      </pc:sldChg>
      <pc:sldChg chg="del">
        <pc:chgData name="Matthieu De Mari" userId="dfb708c9-d8dc-439f-9a3b-c772bf4a311c" providerId="ADAL" clId="{F03E28EE-CF2E-4D0C-87FD-01A5960450B2}" dt="2023-02-13T07:30:24.058" v="2" actId="47"/>
        <pc:sldMkLst>
          <pc:docMk/>
          <pc:sldMk cId="3332341980" sldId="413"/>
        </pc:sldMkLst>
      </pc:sldChg>
      <pc:sldChg chg="del">
        <pc:chgData name="Matthieu De Mari" userId="dfb708c9-d8dc-439f-9a3b-c772bf4a311c" providerId="ADAL" clId="{F03E28EE-CF2E-4D0C-87FD-01A5960450B2}" dt="2023-02-13T07:30:24.058" v="2" actId="47"/>
        <pc:sldMkLst>
          <pc:docMk/>
          <pc:sldMk cId="245522249" sldId="414"/>
        </pc:sldMkLst>
      </pc:sldChg>
      <pc:sldChg chg="del">
        <pc:chgData name="Matthieu De Mari" userId="dfb708c9-d8dc-439f-9a3b-c772bf4a311c" providerId="ADAL" clId="{F03E28EE-CF2E-4D0C-87FD-01A5960450B2}" dt="2023-02-13T07:30:26.831" v="4" actId="47"/>
        <pc:sldMkLst>
          <pc:docMk/>
          <pc:sldMk cId="1783145993" sldId="415"/>
        </pc:sldMkLst>
      </pc:sldChg>
      <pc:sldChg chg="del">
        <pc:chgData name="Matthieu De Mari" userId="dfb708c9-d8dc-439f-9a3b-c772bf4a311c" providerId="ADAL" clId="{F03E28EE-CF2E-4D0C-87FD-01A5960450B2}" dt="2023-02-13T07:30:31.239" v="5" actId="47"/>
        <pc:sldMkLst>
          <pc:docMk/>
          <pc:sldMk cId="1371083680" sldId="416"/>
        </pc:sldMkLst>
      </pc:sldChg>
      <pc:sldChg chg="del">
        <pc:chgData name="Matthieu De Mari" userId="dfb708c9-d8dc-439f-9a3b-c772bf4a311c" providerId="ADAL" clId="{F03E28EE-CF2E-4D0C-87FD-01A5960450B2}" dt="2023-02-13T07:30:31.239" v="5" actId="47"/>
        <pc:sldMkLst>
          <pc:docMk/>
          <pc:sldMk cId="4023418379" sldId="417"/>
        </pc:sldMkLst>
      </pc:sldChg>
      <pc:sldChg chg="del">
        <pc:chgData name="Matthieu De Mari" userId="dfb708c9-d8dc-439f-9a3b-c772bf4a311c" providerId="ADAL" clId="{F03E28EE-CF2E-4D0C-87FD-01A5960450B2}" dt="2023-02-13T07:30:31.239" v="5" actId="47"/>
        <pc:sldMkLst>
          <pc:docMk/>
          <pc:sldMk cId="224283772" sldId="418"/>
        </pc:sldMkLst>
      </pc:sldChg>
      <pc:sldChg chg="del">
        <pc:chgData name="Matthieu De Mari" userId="dfb708c9-d8dc-439f-9a3b-c772bf4a311c" providerId="ADAL" clId="{F03E28EE-CF2E-4D0C-87FD-01A5960450B2}" dt="2023-02-13T07:30:31.239" v="5" actId="47"/>
        <pc:sldMkLst>
          <pc:docMk/>
          <pc:sldMk cId="3708842137" sldId="419"/>
        </pc:sldMkLst>
      </pc:sldChg>
      <pc:sldChg chg="del">
        <pc:chgData name="Matthieu De Mari" userId="dfb708c9-d8dc-439f-9a3b-c772bf4a311c" providerId="ADAL" clId="{F03E28EE-CF2E-4D0C-87FD-01A5960450B2}" dt="2023-02-13T07:30:31.239" v="5" actId="47"/>
        <pc:sldMkLst>
          <pc:docMk/>
          <pc:sldMk cId="2609555553" sldId="420"/>
        </pc:sldMkLst>
      </pc:sldChg>
      <pc:sldChg chg="del">
        <pc:chgData name="Matthieu De Mari" userId="dfb708c9-d8dc-439f-9a3b-c772bf4a311c" providerId="ADAL" clId="{F03E28EE-CF2E-4D0C-87FD-01A5960450B2}" dt="2023-02-13T07:30:36.172" v="6" actId="47"/>
        <pc:sldMkLst>
          <pc:docMk/>
          <pc:sldMk cId="3045139746" sldId="421"/>
        </pc:sldMkLst>
      </pc:sldChg>
      <pc:sldChg chg="del">
        <pc:chgData name="Matthieu De Mari" userId="dfb708c9-d8dc-439f-9a3b-c772bf4a311c" providerId="ADAL" clId="{F03E28EE-CF2E-4D0C-87FD-01A5960450B2}" dt="2023-02-13T07:30:36.172" v="6" actId="47"/>
        <pc:sldMkLst>
          <pc:docMk/>
          <pc:sldMk cId="2039872686" sldId="422"/>
        </pc:sldMkLst>
      </pc:sldChg>
      <pc:sldChg chg="del">
        <pc:chgData name="Matthieu De Mari" userId="dfb708c9-d8dc-439f-9a3b-c772bf4a311c" providerId="ADAL" clId="{F03E28EE-CF2E-4D0C-87FD-01A5960450B2}" dt="2023-02-13T07:30:36.172" v="6" actId="47"/>
        <pc:sldMkLst>
          <pc:docMk/>
          <pc:sldMk cId="2521491117" sldId="423"/>
        </pc:sldMkLst>
      </pc:sldChg>
      <pc:sldChg chg="del">
        <pc:chgData name="Matthieu De Mari" userId="dfb708c9-d8dc-439f-9a3b-c772bf4a311c" providerId="ADAL" clId="{F03E28EE-CF2E-4D0C-87FD-01A5960450B2}" dt="2023-02-13T07:30:36.172" v="6" actId="47"/>
        <pc:sldMkLst>
          <pc:docMk/>
          <pc:sldMk cId="4184625518" sldId="425"/>
        </pc:sldMkLst>
      </pc:sldChg>
      <pc:sldChg chg="del">
        <pc:chgData name="Matthieu De Mari" userId="dfb708c9-d8dc-439f-9a3b-c772bf4a311c" providerId="ADAL" clId="{F03E28EE-CF2E-4D0C-87FD-01A5960450B2}" dt="2023-02-13T07:30:36.172" v="6" actId="47"/>
        <pc:sldMkLst>
          <pc:docMk/>
          <pc:sldMk cId="4230880208" sldId="427"/>
        </pc:sldMkLst>
      </pc:sldChg>
      <pc:sldChg chg="del">
        <pc:chgData name="Matthieu De Mari" userId="dfb708c9-d8dc-439f-9a3b-c772bf4a311c" providerId="ADAL" clId="{F03E28EE-CF2E-4D0C-87FD-01A5960450B2}" dt="2023-02-13T07:30:36.172" v="6" actId="47"/>
        <pc:sldMkLst>
          <pc:docMk/>
          <pc:sldMk cId="831301994" sldId="428"/>
        </pc:sldMkLst>
      </pc:sldChg>
      <pc:sldChg chg="del">
        <pc:chgData name="Matthieu De Mari" userId="dfb708c9-d8dc-439f-9a3b-c772bf4a311c" providerId="ADAL" clId="{F03E28EE-CF2E-4D0C-87FD-01A5960450B2}" dt="2023-02-13T07:30:31.239" v="5" actId="47"/>
        <pc:sldMkLst>
          <pc:docMk/>
          <pc:sldMk cId="1219913554" sldId="429"/>
        </pc:sldMkLst>
      </pc:sldChg>
      <pc:sldChg chg="del">
        <pc:chgData name="Matthieu De Mari" userId="dfb708c9-d8dc-439f-9a3b-c772bf4a311c" providerId="ADAL" clId="{F03E28EE-CF2E-4D0C-87FD-01A5960450B2}" dt="2023-02-13T07:30:36.172" v="6" actId="47"/>
        <pc:sldMkLst>
          <pc:docMk/>
          <pc:sldMk cId="3051796628" sldId="430"/>
        </pc:sldMkLst>
      </pc:sldChg>
      <pc:sldChg chg="del">
        <pc:chgData name="Matthieu De Mari" userId="dfb708c9-d8dc-439f-9a3b-c772bf4a311c" providerId="ADAL" clId="{F03E28EE-CF2E-4D0C-87FD-01A5960450B2}" dt="2023-02-13T07:30:36.172" v="6" actId="47"/>
        <pc:sldMkLst>
          <pc:docMk/>
          <pc:sldMk cId="4082682774" sldId="431"/>
        </pc:sldMkLst>
      </pc:sldChg>
      <pc:sldChg chg="del">
        <pc:chgData name="Matthieu De Mari" userId="dfb708c9-d8dc-439f-9a3b-c772bf4a311c" providerId="ADAL" clId="{F03E28EE-CF2E-4D0C-87FD-01A5960450B2}" dt="2023-02-13T07:30:36.172" v="6" actId="47"/>
        <pc:sldMkLst>
          <pc:docMk/>
          <pc:sldMk cId="1461795819" sldId="432"/>
        </pc:sldMkLst>
      </pc:sldChg>
      <pc:sldChg chg="del">
        <pc:chgData name="Matthieu De Mari" userId="dfb708c9-d8dc-439f-9a3b-c772bf4a311c" providerId="ADAL" clId="{F03E28EE-CF2E-4D0C-87FD-01A5960450B2}" dt="2023-02-13T07:30:41.442" v="7" actId="47"/>
        <pc:sldMkLst>
          <pc:docMk/>
          <pc:sldMk cId="118761306" sldId="434"/>
        </pc:sldMkLst>
      </pc:sldChg>
      <pc:sldChg chg="del">
        <pc:chgData name="Matthieu De Mari" userId="dfb708c9-d8dc-439f-9a3b-c772bf4a311c" providerId="ADAL" clId="{F03E28EE-CF2E-4D0C-87FD-01A5960450B2}" dt="2023-02-13T07:30:41.442" v="7" actId="47"/>
        <pc:sldMkLst>
          <pc:docMk/>
          <pc:sldMk cId="1659491344" sldId="437"/>
        </pc:sldMkLst>
      </pc:sldChg>
      <pc:sldChg chg="del">
        <pc:chgData name="Matthieu De Mari" userId="dfb708c9-d8dc-439f-9a3b-c772bf4a311c" providerId="ADAL" clId="{F03E28EE-CF2E-4D0C-87FD-01A5960450B2}" dt="2023-02-13T07:30:41.442" v="7" actId="47"/>
        <pc:sldMkLst>
          <pc:docMk/>
          <pc:sldMk cId="1244784134" sldId="438"/>
        </pc:sldMkLst>
      </pc:sldChg>
      <pc:sldChg chg="del">
        <pc:chgData name="Matthieu De Mari" userId="dfb708c9-d8dc-439f-9a3b-c772bf4a311c" providerId="ADAL" clId="{F03E28EE-CF2E-4D0C-87FD-01A5960450B2}" dt="2023-02-13T07:30:41.442" v="7" actId="47"/>
        <pc:sldMkLst>
          <pc:docMk/>
          <pc:sldMk cId="1222483653" sldId="441"/>
        </pc:sldMkLst>
      </pc:sldChg>
      <pc:sldChg chg="del">
        <pc:chgData name="Matthieu De Mari" userId="dfb708c9-d8dc-439f-9a3b-c772bf4a311c" providerId="ADAL" clId="{F03E28EE-CF2E-4D0C-87FD-01A5960450B2}" dt="2023-02-13T07:30:41.442" v="7" actId="47"/>
        <pc:sldMkLst>
          <pc:docMk/>
          <pc:sldMk cId="112718779" sldId="442"/>
        </pc:sldMkLst>
      </pc:sldChg>
      <pc:sldChg chg="del">
        <pc:chgData name="Matthieu De Mari" userId="dfb708c9-d8dc-439f-9a3b-c772bf4a311c" providerId="ADAL" clId="{F03E28EE-CF2E-4D0C-87FD-01A5960450B2}" dt="2023-02-13T07:30:41.442" v="7" actId="47"/>
        <pc:sldMkLst>
          <pc:docMk/>
          <pc:sldMk cId="3322960319" sldId="443"/>
        </pc:sldMkLst>
      </pc:sldChg>
      <pc:sldChg chg="del">
        <pc:chgData name="Matthieu De Mari" userId="dfb708c9-d8dc-439f-9a3b-c772bf4a311c" providerId="ADAL" clId="{F03E28EE-CF2E-4D0C-87FD-01A5960450B2}" dt="2023-02-13T07:30:41.442" v="7" actId="47"/>
        <pc:sldMkLst>
          <pc:docMk/>
          <pc:sldMk cId="1225659779" sldId="444"/>
        </pc:sldMkLst>
      </pc:sldChg>
      <pc:sldChg chg="del">
        <pc:chgData name="Matthieu De Mari" userId="dfb708c9-d8dc-439f-9a3b-c772bf4a311c" providerId="ADAL" clId="{F03E28EE-CF2E-4D0C-87FD-01A5960450B2}" dt="2023-02-13T07:30:41.442" v="7" actId="47"/>
        <pc:sldMkLst>
          <pc:docMk/>
          <pc:sldMk cId="3704589683" sldId="445"/>
        </pc:sldMkLst>
      </pc:sldChg>
      <pc:sldChg chg="del">
        <pc:chgData name="Matthieu De Mari" userId="dfb708c9-d8dc-439f-9a3b-c772bf4a311c" providerId="ADAL" clId="{F03E28EE-CF2E-4D0C-87FD-01A5960450B2}" dt="2023-02-13T07:30:41.442" v="7" actId="47"/>
        <pc:sldMkLst>
          <pc:docMk/>
          <pc:sldMk cId="4012782326" sldId="446"/>
        </pc:sldMkLst>
      </pc:sldChg>
      <pc:sldChg chg="del">
        <pc:chgData name="Matthieu De Mari" userId="dfb708c9-d8dc-439f-9a3b-c772bf4a311c" providerId="ADAL" clId="{F03E28EE-CF2E-4D0C-87FD-01A5960450B2}" dt="2023-02-13T07:30:41.442" v="7" actId="47"/>
        <pc:sldMkLst>
          <pc:docMk/>
          <pc:sldMk cId="3712174790" sldId="447"/>
        </pc:sldMkLst>
      </pc:sldChg>
      <pc:sldChg chg="del">
        <pc:chgData name="Matthieu De Mari" userId="dfb708c9-d8dc-439f-9a3b-c772bf4a311c" providerId="ADAL" clId="{F03E28EE-CF2E-4D0C-87FD-01A5960450B2}" dt="2023-02-13T07:30:41.442" v="7" actId="47"/>
        <pc:sldMkLst>
          <pc:docMk/>
          <pc:sldMk cId="3758881342" sldId="448"/>
        </pc:sldMkLst>
      </pc:sldChg>
      <pc:sldChg chg="del">
        <pc:chgData name="Matthieu De Mari" userId="dfb708c9-d8dc-439f-9a3b-c772bf4a311c" providerId="ADAL" clId="{F03E28EE-CF2E-4D0C-87FD-01A5960450B2}" dt="2023-02-13T07:30:41.442" v="7" actId="47"/>
        <pc:sldMkLst>
          <pc:docMk/>
          <pc:sldMk cId="800668097" sldId="449"/>
        </pc:sldMkLst>
      </pc:sldChg>
      <pc:sldChg chg="del">
        <pc:chgData name="Matthieu De Mari" userId="dfb708c9-d8dc-439f-9a3b-c772bf4a311c" providerId="ADAL" clId="{F03E28EE-CF2E-4D0C-87FD-01A5960450B2}" dt="2023-02-13T07:30:41.442" v="7" actId="47"/>
        <pc:sldMkLst>
          <pc:docMk/>
          <pc:sldMk cId="3649117414" sldId="450"/>
        </pc:sldMkLst>
      </pc:sldChg>
      <pc:sldChg chg="del">
        <pc:chgData name="Matthieu De Mari" userId="dfb708c9-d8dc-439f-9a3b-c772bf4a311c" providerId="ADAL" clId="{F03E28EE-CF2E-4D0C-87FD-01A5960450B2}" dt="2023-02-13T07:30:41.442" v="7" actId="47"/>
        <pc:sldMkLst>
          <pc:docMk/>
          <pc:sldMk cId="218656728" sldId="451"/>
        </pc:sldMkLst>
      </pc:sldChg>
      <pc:sldChg chg="del">
        <pc:chgData name="Matthieu De Mari" userId="dfb708c9-d8dc-439f-9a3b-c772bf4a311c" providerId="ADAL" clId="{F03E28EE-CF2E-4D0C-87FD-01A5960450B2}" dt="2023-02-13T07:30:41.442" v="7" actId="47"/>
        <pc:sldMkLst>
          <pc:docMk/>
          <pc:sldMk cId="2925855695" sldId="452"/>
        </pc:sldMkLst>
      </pc:sldChg>
      <pc:sldChg chg="del">
        <pc:chgData name="Matthieu De Mari" userId="dfb708c9-d8dc-439f-9a3b-c772bf4a311c" providerId="ADAL" clId="{F03E28EE-CF2E-4D0C-87FD-01A5960450B2}" dt="2023-02-13T07:30:36.172" v="6" actId="47"/>
        <pc:sldMkLst>
          <pc:docMk/>
          <pc:sldMk cId="423807732" sldId="453"/>
        </pc:sldMkLst>
      </pc:sldChg>
      <pc:sldChg chg="del">
        <pc:chgData name="Matthieu De Mari" userId="dfb708c9-d8dc-439f-9a3b-c772bf4a311c" providerId="ADAL" clId="{F03E28EE-CF2E-4D0C-87FD-01A5960450B2}" dt="2023-02-13T07:30:46.943" v="8" actId="47"/>
        <pc:sldMkLst>
          <pc:docMk/>
          <pc:sldMk cId="247058976" sldId="454"/>
        </pc:sldMkLst>
      </pc:sldChg>
      <pc:sldChg chg="modSp mod">
        <pc:chgData name="Matthieu De Mari" userId="dfb708c9-d8dc-439f-9a3b-c772bf4a311c" providerId="ADAL" clId="{F03E28EE-CF2E-4D0C-87FD-01A5960450B2}" dt="2023-02-13T07:34:00.721" v="171" actId="1035"/>
        <pc:sldMkLst>
          <pc:docMk/>
          <pc:sldMk cId="2927433740" sldId="476"/>
        </pc:sldMkLst>
        <pc:spChg chg="mod">
          <ac:chgData name="Matthieu De Mari" userId="dfb708c9-d8dc-439f-9a3b-c772bf4a311c" providerId="ADAL" clId="{F03E28EE-CF2E-4D0C-87FD-01A5960450B2}" dt="2023-02-13T07:33:50.642" v="153" actId="20577"/>
          <ac:spMkLst>
            <pc:docMk/>
            <pc:sldMk cId="2927433740" sldId="476"/>
            <ac:spMk id="6" creationId="{BE9DD2F5-E7EC-2CDC-E0AB-04E5B4F29EE0}"/>
          </ac:spMkLst>
        </pc:spChg>
        <pc:picChg chg="mod">
          <ac:chgData name="Matthieu De Mari" userId="dfb708c9-d8dc-439f-9a3b-c772bf4a311c" providerId="ADAL" clId="{F03E28EE-CF2E-4D0C-87FD-01A5960450B2}" dt="2023-02-13T07:34:00.721" v="171" actId="1035"/>
          <ac:picMkLst>
            <pc:docMk/>
            <pc:sldMk cId="2927433740" sldId="476"/>
            <ac:picMk id="8" creationId="{D21558AE-F271-EC04-E7AF-89A41910953E}"/>
          </ac:picMkLst>
        </pc:picChg>
      </pc:sldChg>
      <pc:sldChg chg="del">
        <pc:chgData name="Matthieu De Mari" userId="dfb708c9-d8dc-439f-9a3b-c772bf4a311c" providerId="ADAL" clId="{F03E28EE-CF2E-4D0C-87FD-01A5960450B2}" dt="2023-02-13T07:34:20.134" v="172" actId="47"/>
        <pc:sldMkLst>
          <pc:docMk/>
          <pc:sldMk cId="683443408" sldId="576"/>
        </pc:sldMkLst>
      </pc:sldChg>
      <pc:sldChg chg="del">
        <pc:chgData name="Matthieu De Mari" userId="dfb708c9-d8dc-439f-9a3b-c772bf4a311c" providerId="ADAL" clId="{F03E28EE-CF2E-4D0C-87FD-01A5960450B2}" dt="2023-02-13T07:34:20.134" v="172" actId="47"/>
        <pc:sldMkLst>
          <pc:docMk/>
          <pc:sldMk cId="2266169685" sldId="577"/>
        </pc:sldMkLst>
      </pc:sldChg>
      <pc:sldChg chg="del">
        <pc:chgData name="Matthieu De Mari" userId="dfb708c9-d8dc-439f-9a3b-c772bf4a311c" providerId="ADAL" clId="{F03E28EE-CF2E-4D0C-87FD-01A5960450B2}" dt="2023-02-13T07:34:20.134" v="172" actId="47"/>
        <pc:sldMkLst>
          <pc:docMk/>
          <pc:sldMk cId="2371376819" sldId="578"/>
        </pc:sldMkLst>
      </pc:sldChg>
      <pc:sldChg chg="del">
        <pc:chgData name="Matthieu De Mari" userId="dfb708c9-d8dc-439f-9a3b-c772bf4a311c" providerId="ADAL" clId="{F03E28EE-CF2E-4D0C-87FD-01A5960450B2}" dt="2023-02-13T07:34:21.351" v="173" actId="47"/>
        <pc:sldMkLst>
          <pc:docMk/>
          <pc:sldMk cId="951667186" sldId="580"/>
        </pc:sldMkLst>
      </pc:sldChg>
      <pc:sldChg chg="del">
        <pc:chgData name="Matthieu De Mari" userId="dfb708c9-d8dc-439f-9a3b-c772bf4a311c" providerId="ADAL" clId="{F03E28EE-CF2E-4D0C-87FD-01A5960450B2}" dt="2023-02-13T07:34:22.802" v="174" actId="47"/>
        <pc:sldMkLst>
          <pc:docMk/>
          <pc:sldMk cId="75459409" sldId="581"/>
        </pc:sldMkLst>
      </pc:sldChg>
      <pc:sldChg chg="del">
        <pc:chgData name="Matthieu De Mari" userId="dfb708c9-d8dc-439f-9a3b-c772bf4a311c" providerId="ADAL" clId="{F03E28EE-CF2E-4D0C-87FD-01A5960450B2}" dt="2023-02-13T07:34:22.802" v="174" actId="47"/>
        <pc:sldMkLst>
          <pc:docMk/>
          <pc:sldMk cId="1817806895" sldId="582"/>
        </pc:sldMkLst>
      </pc:sldChg>
      <pc:sldChg chg="del">
        <pc:chgData name="Matthieu De Mari" userId="dfb708c9-d8dc-439f-9a3b-c772bf4a311c" providerId="ADAL" clId="{F03E28EE-CF2E-4D0C-87FD-01A5960450B2}" dt="2023-02-13T07:34:52.238" v="184" actId="47"/>
        <pc:sldMkLst>
          <pc:docMk/>
          <pc:sldMk cId="1782110643" sldId="583"/>
        </pc:sldMkLst>
      </pc:sldChg>
      <pc:sldChg chg="del">
        <pc:chgData name="Matthieu De Mari" userId="dfb708c9-d8dc-439f-9a3b-c772bf4a311c" providerId="ADAL" clId="{F03E28EE-CF2E-4D0C-87FD-01A5960450B2}" dt="2023-02-13T07:34:59.374" v="186" actId="47"/>
        <pc:sldMkLst>
          <pc:docMk/>
          <pc:sldMk cId="2337881207" sldId="584"/>
        </pc:sldMkLst>
      </pc:sldChg>
      <pc:sldChg chg="del">
        <pc:chgData name="Matthieu De Mari" userId="dfb708c9-d8dc-439f-9a3b-c772bf4a311c" providerId="ADAL" clId="{F03E28EE-CF2E-4D0C-87FD-01A5960450B2}" dt="2023-02-13T07:34:24.045" v="175" actId="47"/>
        <pc:sldMkLst>
          <pc:docMk/>
          <pc:sldMk cId="1735729915" sldId="585"/>
        </pc:sldMkLst>
      </pc:sldChg>
      <pc:sldChg chg="del">
        <pc:chgData name="Matthieu De Mari" userId="dfb708c9-d8dc-439f-9a3b-c772bf4a311c" providerId="ADAL" clId="{F03E28EE-CF2E-4D0C-87FD-01A5960450B2}" dt="2023-02-13T07:34:24.045" v="175" actId="47"/>
        <pc:sldMkLst>
          <pc:docMk/>
          <pc:sldMk cId="1926737508" sldId="586"/>
        </pc:sldMkLst>
      </pc:sldChg>
      <pc:sldChg chg="del">
        <pc:chgData name="Matthieu De Mari" userId="dfb708c9-d8dc-439f-9a3b-c772bf4a311c" providerId="ADAL" clId="{F03E28EE-CF2E-4D0C-87FD-01A5960450B2}" dt="2023-02-13T07:34:24.045" v="175" actId="47"/>
        <pc:sldMkLst>
          <pc:docMk/>
          <pc:sldMk cId="3922996513" sldId="587"/>
        </pc:sldMkLst>
      </pc:sldChg>
      <pc:sldChg chg="del">
        <pc:chgData name="Matthieu De Mari" userId="dfb708c9-d8dc-439f-9a3b-c772bf4a311c" providerId="ADAL" clId="{F03E28EE-CF2E-4D0C-87FD-01A5960450B2}" dt="2023-02-13T07:34:26.055" v="176" actId="47"/>
        <pc:sldMkLst>
          <pc:docMk/>
          <pc:sldMk cId="1934366758" sldId="588"/>
        </pc:sldMkLst>
      </pc:sldChg>
      <pc:sldChg chg="del">
        <pc:chgData name="Matthieu De Mari" userId="dfb708c9-d8dc-439f-9a3b-c772bf4a311c" providerId="ADAL" clId="{F03E28EE-CF2E-4D0C-87FD-01A5960450B2}" dt="2023-02-13T07:34:26.055" v="176" actId="47"/>
        <pc:sldMkLst>
          <pc:docMk/>
          <pc:sldMk cId="3899494995" sldId="589"/>
        </pc:sldMkLst>
      </pc:sldChg>
      <pc:sldChg chg="del">
        <pc:chgData name="Matthieu De Mari" userId="dfb708c9-d8dc-439f-9a3b-c772bf4a311c" providerId="ADAL" clId="{F03E28EE-CF2E-4D0C-87FD-01A5960450B2}" dt="2023-02-13T07:34:26.055" v="176" actId="47"/>
        <pc:sldMkLst>
          <pc:docMk/>
          <pc:sldMk cId="1567279592" sldId="590"/>
        </pc:sldMkLst>
      </pc:sldChg>
      <pc:sldChg chg="del">
        <pc:chgData name="Matthieu De Mari" userId="dfb708c9-d8dc-439f-9a3b-c772bf4a311c" providerId="ADAL" clId="{F03E28EE-CF2E-4D0C-87FD-01A5960450B2}" dt="2023-02-13T07:34:26.055" v="176" actId="47"/>
        <pc:sldMkLst>
          <pc:docMk/>
          <pc:sldMk cId="4050874348" sldId="591"/>
        </pc:sldMkLst>
      </pc:sldChg>
      <pc:sldChg chg="del">
        <pc:chgData name="Matthieu De Mari" userId="dfb708c9-d8dc-439f-9a3b-c772bf4a311c" providerId="ADAL" clId="{F03E28EE-CF2E-4D0C-87FD-01A5960450B2}" dt="2023-02-13T07:34:26.055" v="176" actId="47"/>
        <pc:sldMkLst>
          <pc:docMk/>
          <pc:sldMk cId="2246674724" sldId="592"/>
        </pc:sldMkLst>
      </pc:sldChg>
      <pc:sldChg chg="del">
        <pc:chgData name="Matthieu De Mari" userId="dfb708c9-d8dc-439f-9a3b-c772bf4a311c" providerId="ADAL" clId="{F03E28EE-CF2E-4D0C-87FD-01A5960450B2}" dt="2023-02-13T07:34:26.055" v="176" actId="47"/>
        <pc:sldMkLst>
          <pc:docMk/>
          <pc:sldMk cId="2119276421" sldId="593"/>
        </pc:sldMkLst>
      </pc:sldChg>
      <pc:sldChg chg="del">
        <pc:chgData name="Matthieu De Mari" userId="dfb708c9-d8dc-439f-9a3b-c772bf4a311c" providerId="ADAL" clId="{F03E28EE-CF2E-4D0C-87FD-01A5960450B2}" dt="2023-02-13T07:34:26.055" v="176" actId="47"/>
        <pc:sldMkLst>
          <pc:docMk/>
          <pc:sldMk cId="1845508452" sldId="594"/>
        </pc:sldMkLst>
      </pc:sldChg>
      <pc:sldChg chg="del">
        <pc:chgData name="Matthieu De Mari" userId="dfb708c9-d8dc-439f-9a3b-c772bf4a311c" providerId="ADAL" clId="{F03E28EE-CF2E-4D0C-87FD-01A5960450B2}" dt="2023-02-13T07:35:00.131" v="187" actId="47"/>
        <pc:sldMkLst>
          <pc:docMk/>
          <pc:sldMk cId="3210392543" sldId="595"/>
        </pc:sldMkLst>
      </pc:sldChg>
      <pc:sldChg chg="del">
        <pc:chgData name="Matthieu De Mari" userId="dfb708c9-d8dc-439f-9a3b-c772bf4a311c" providerId="ADAL" clId="{F03E28EE-CF2E-4D0C-87FD-01A5960450B2}" dt="2023-02-13T07:34:26.055" v="176" actId="47"/>
        <pc:sldMkLst>
          <pc:docMk/>
          <pc:sldMk cId="2999490602" sldId="596"/>
        </pc:sldMkLst>
      </pc:sldChg>
      <pc:sldChg chg="del">
        <pc:chgData name="Matthieu De Mari" userId="dfb708c9-d8dc-439f-9a3b-c772bf4a311c" providerId="ADAL" clId="{F03E28EE-CF2E-4D0C-87FD-01A5960450B2}" dt="2023-02-13T07:34:27.486" v="177" actId="47"/>
        <pc:sldMkLst>
          <pc:docMk/>
          <pc:sldMk cId="686175501" sldId="597"/>
        </pc:sldMkLst>
      </pc:sldChg>
      <pc:sldChg chg="modSp mod">
        <pc:chgData name="Matthieu De Mari" userId="dfb708c9-d8dc-439f-9a3b-c772bf4a311c" providerId="ADAL" clId="{F03E28EE-CF2E-4D0C-87FD-01A5960450B2}" dt="2023-02-13T07:31:46.531" v="17" actId="20577"/>
        <pc:sldMkLst>
          <pc:docMk/>
          <pc:sldMk cId="3195395448" sldId="602"/>
        </pc:sldMkLst>
        <pc:spChg chg="mod">
          <ac:chgData name="Matthieu De Mari" userId="dfb708c9-d8dc-439f-9a3b-c772bf4a311c" providerId="ADAL" clId="{F03E28EE-CF2E-4D0C-87FD-01A5960450B2}" dt="2023-02-13T07:31:46.531" v="17" actId="20577"/>
          <ac:spMkLst>
            <pc:docMk/>
            <pc:sldMk cId="3195395448" sldId="602"/>
            <ac:spMk id="3" creationId="{05CE0C93-3C30-8FDD-E264-7A45C291120B}"/>
          </ac:spMkLst>
        </pc:spChg>
      </pc:sldChg>
      <pc:sldChg chg="del">
        <pc:chgData name="Matthieu De Mari" userId="dfb708c9-d8dc-439f-9a3b-c772bf4a311c" providerId="ADAL" clId="{F03E28EE-CF2E-4D0C-87FD-01A5960450B2}" dt="2023-02-13T07:34:28.927" v="178" actId="47"/>
        <pc:sldMkLst>
          <pc:docMk/>
          <pc:sldMk cId="2367070699" sldId="603"/>
        </pc:sldMkLst>
      </pc:sldChg>
      <pc:sldChg chg="del">
        <pc:chgData name="Matthieu De Mari" userId="dfb708c9-d8dc-439f-9a3b-c772bf4a311c" providerId="ADAL" clId="{F03E28EE-CF2E-4D0C-87FD-01A5960450B2}" dt="2023-02-13T07:34:28.927" v="178" actId="47"/>
        <pc:sldMkLst>
          <pc:docMk/>
          <pc:sldMk cId="2997330392" sldId="604"/>
        </pc:sldMkLst>
      </pc:sldChg>
      <pc:sldChg chg="del">
        <pc:chgData name="Matthieu De Mari" userId="dfb708c9-d8dc-439f-9a3b-c772bf4a311c" providerId="ADAL" clId="{F03E28EE-CF2E-4D0C-87FD-01A5960450B2}" dt="2023-02-13T07:34:28.927" v="178" actId="47"/>
        <pc:sldMkLst>
          <pc:docMk/>
          <pc:sldMk cId="2043300501" sldId="605"/>
        </pc:sldMkLst>
      </pc:sldChg>
      <pc:sldChg chg="del">
        <pc:chgData name="Matthieu De Mari" userId="dfb708c9-d8dc-439f-9a3b-c772bf4a311c" providerId="ADAL" clId="{F03E28EE-CF2E-4D0C-87FD-01A5960450B2}" dt="2023-02-13T07:34:28.927" v="178" actId="47"/>
        <pc:sldMkLst>
          <pc:docMk/>
          <pc:sldMk cId="4004938351" sldId="606"/>
        </pc:sldMkLst>
      </pc:sldChg>
      <pc:sldChg chg="del">
        <pc:chgData name="Matthieu De Mari" userId="dfb708c9-d8dc-439f-9a3b-c772bf4a311c" providerId="ADAL" clId="{F03E28EE-CF2E-4D0C-87FD-01A5960450B2}" dt="2023-02-13T07:34:30.211" v="179" actId="47"/>
        <pc:sldMkLst>
          <pc:docMk/>
          <pc:sldMk cId="76977210" sldId="607"/>
        </pc:sldMkLst>
      </pc:sldChg>
      <pc:sldChg chg="del">
        <pc:chgData name="Matthieu De Mari" userId="dfb708c9-d8dc-439f-9a3b-c772bf4a311c" providerId="ADAL" clId="{F03E28EE-CF2E-4D0C-87FD-01A5960450B2}" dt="2023-02-13T07:34:30.211" v="179" actId="47"/>
        <pc:sldMkLst>
          <pc:docMk/>
          <pc:sldMk cId="2118779127" sldId="608"/>
        </pc:sldMkLst>
      </pc:sldChg>
      <pc:sldChg chg="del">
        <pc:chgData name="Matthieu De Mari" userId="dfb708c9-d8dc-439f-9a3b-c772bf4a311c" providerId="ADAL" clId="{F03E28EE-CF2E-4D0C-87FD-01A5960450B2}" dt="2023-02-13T07:34:31.357" v="180" actId="47"/>
        <pc:sldMkLst>
          <pc:docMk/>
          <pc:sldMk cId="4054278939" sldId="609"/>
        </pc:sldMkLst>
      </pc:sldChg>
      <pc:sldChg chg="del">
        <pc:chgData name="Matthieu De Mari" userId="dfb708c9-d8dc-439f-9a3b-c772bf4a311c" providerId="ADAL" clId="{F03E28EE-CF2E-4D0C-87FD-01A5960450B2}" dt="2023-02-13T07:34:32.871" v="181" actId="47"/>
        <pc:sldMkLst>
          <pc:docMk/>
          <pc:sldMk cId="712150557" sldId="610"/>
        </pc:sldMkLst>
      </pc:sldChg>
      <pc:sldChg chg="del">
        <pc:chgData name="Matthieu De Mari" userId="dfb708c9-d8dc-439f-9a3b-c772bf4a311c" providerId="ADAL" clId="{F03E28EE-CF2E-4D0C-87FD-01A5960450B2}" dt="2023-02-13T07:34:32.871" v="181" actId="47"/>
        <pc:sldMkLst>
          <pc:docMk/>
          <pc:sldMk cId="3906826756" sldId="611"/>
        </pc:sldMkLst>
      </pc:sldChg>
      <pc:sldChg chg="del">
        <pc:chgData name="Matthieu De Mari" userId="dfb708c9-d8dc-439f-9a3b-c772bf4a311c" providerId="ADAL" clId="{F03E28EE-CF2E-4D0C-87FD-01A5960450B2}" dt="2023-02-13T07:34:32.871" v="181" actId="47"/>
        <pc:sldMkLst>
          <pc:docMk/>
          <pc:sldMk cId="1860638052" sldId="612"/>
        </pc:sldMkLst>
      </pc:sldChg>
      <pc:sldChg chg="del">
        <pc:chgData name="Matthieu De Mari" userId="dfb708c9-d8dc-439f-9a3b-c772bf4a311c" providerId="ADAL" clId="{F03E28EE-CF2E-4D0C-87FD-01A5960450B2}" dt="2023-02-13T07:34:32.871" v="181" actId="47"/>
        <pc:sldMkLst>
          <pc:docMk/>
          <pc:sldMk cId="3114303393" sldId="613"/>
        </pc:sldMkLst>
      </pc:sldChg>
      <pc:sldChg chg="del">
        <pc:chgData name="Matthieu De Mari" userId="dfb708c9-d8dc-439f-9a3b-c772bf4a311c" providerId="ADAL" clId="{F03E28EE-CF2E-4D0C-87FD-01A5960450B2}" dt="2023-02-13T07:34:32.871" v="181" actId="47"/>
        <pc:sldMkLst>
          <pc:docMk/>
          <pc:sldMk cId="3311459905" sldId="614"/>
        </pc:sldMkLst>
      </pc:sldChg>
      <pc:sldChg chg="del">
        <pc:chgData name="Matthieu De Mari" userId="dfb708c9-d8dc-439f-9a3b-c772bf4a311c" providerId="ADAL" clId="{F03E28EE-CF2E-4D0C-87FD-01A5960450B2}" dt="2023-02-13T07:34:32.871" v="181" actId="47"/>
        <pc:sldMkLst>
          <pc:docMk/>
          <pc:sldMk cId="3012661893" sldId="616"/>
        </pc:sldMkLst>
      </pc:sldChg>
      <pc:sldChg chg="del">
        <pc:chgData name="Matthieu De Mari" userId="dfb708c9-d8dc-439f-9a3b-c772bf4a311c" providerId="ADAL" clId="{F03E28EE-CF2E-4D0C-87FD-01A5960450B2}" dt="2023-02-13T07:34:32.871" v="181" actId="47"/>
        <pc:sldMkLst>
          <pc:docMk/>
          <pc:sldMk cId="2000086281" sldId="617"/>
        </pc:sldMkLst>
      </pc:sldChg>
      <pc:sldChg chg="del">
        <pc:chgData name="Matthieu De Mari" userId="dfb708c9-d8dc-439f-9a3b-c772bf4a311c" providerId="ADAL" clId="{F03E28EE-CF2E-4D0C-87FD-01A5960450B2}" dt="2023-02-13T07:34:32.871" v="181" actId="47"/>
        <pc:sldMkLst>
          <pc:docMk/>
          <pc:sldMk cId="2143040470" sldId="618"/>
        </pc:sldMkLst>
      </pc:sldChg>
      <pc:sldChg chg="del">
        <pc:chgData name="Matthieu De Mari" userId="dfb708c9-d8dc-439f-9a3b-c772bf4a311c" providerId="ADAL" clId="{F03E28EE-CF2E-4D0C-87FD-01A5960450B2}" dt="2023-02-13T07:34:54.329" v="185" actId="47"/>
        <pc:sldMkLst>
          <pc:docMk/>
          <pc:sldMk cId="2400758646" sldId="619"/>
        </pc:sldMkLst>
      </pc:sldChg>
      <pc:sldChg chg="modSp add mod">
        <pc:chgData name="Matthieu De Mari" userId="dfb708c9-d8dc-439f-9a3b-c772bf4a311c" providerId="ADAL" clId="{F03E28EE-CF2E-4D0C-87FD-01A5960450B2}" dt="2023-02-13T07:32:45.887" v="103" actId="20577"/>
        <pc:sldMkLst>
          <pc:docMk/>
          <pc:sldMk cId="960521829" sldId="620"/>
        </pc:sldMkLst>
        <pc:spChg chg="mod">
          <ac:chgData name="Matthieu De Mari" userId="dfb708c9-d8dc-439f-9a3b-c772bf4a311c" providerId="ADAL" clId="{F03E28EE-CF2E-4D0C-87FD-01A5960450B2}" dt="2023-02-13T07:32:45.887" v="103" actId="20577"/>
          <ac:spMkLst>
            <pc:docMk/>
            <pc:sldMk cId="960521829" sldId="620"/>
            <ac:spMk id="3" creationId="{313B7EB5-F765-3D3B-960C-4F947814B167}"/>
          </ac:spMkLst>
        </pc:spChg>
      </pc:sld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3T07:29:04.285" v="33721" actId="20577"/>
      <pc:docMkLst>
        <pc:docMk/>
      </pc:docMkLst>
      <pc:sldChg chg="modSp mod">
        <pc:chgData name="Matthieu De Mari" userId="dfb708c9-d8dc-439f-9a3b-c772bf4a311c" providerId="ADAL" clId="{556C7E6E-9ED7-4F9D-9E55-43EB46A53FAD}" dt="2023-02-13T06:10:18.793" v="28304" actId="113"/>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pChg chg="mod">
          <ac:chgData name="Matthieu De Mari" userId="dfb708c9-d8dc-439f-9a3b-c772bf4a311c" providerId="ADAL" clId="{556C7E6E-9ED7-4F9D-9E55-43EB46A53FAD}" dt="2023-02-13T06:10:18.793" v="28304" actId="113"/>
          <ac:spMkLst>
            <pc:docMk/>
            <pc:sldMk cId="3442501962" sldId="257"/>
            <ac:spMk id="3" creationId="{35995840-A9D9-479A-A34F-EA7DC229D38E}"/>
          </ac:spMkLst>
        </pc:spChg>
      </pc:sldChg>
      <pc:sldChg chg="modSp mod">
        <pc:chgData name="Matthieu De Mari" userId="dfb708c9-d8dc-439f-9a3b-c772bf4a311c" providerId="ADAL" clId="{556C7E6E-9ED7-4F9D-9E55-43EB46A53FAD}" dt="2023-02-13T07:24:43.715" v="33121" actId="21"/>
        <pc:sldMkLst>
          <pc:docMk/>
          <pc:sldMk cId="3880949074" sldId="267"/>
        </pc:sldMkLst>
        <pc:spChg chg="mod">
          <ac:chgData name="Matthieu De Mari" userId="dfb708c9-d8dc-439f-9a3b-c772bf4a311c" providerId="ADAL" clId="{556C7E6E-9ED7-4F9D-9E55-43EB46A53FAD}" dt="2023-02-13T07:24:43.715" v="33121" actId="21"/>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13T07:29:04.285" v="33721"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pChg chg="mod">
          <ac:chgData name="Matthieu De Mari" userId="dfb708c9-d8dc-439f-9a3b-c772bf4a311c" providerId="ADAL" clId="{556C7E6E-9ED7-4F9D-9E55-43EB46A53FAD}" dt="2023-02-13T07:27:44.790" v="33479" actId="20577"/>
          <ac:spMkLst>
            <pc:docMk/>
            <pc:sldMk cId="1036081419" sldId="346"/>
            <ac:spMk id="3" creationId="{47E3549C-D723-41E6-8478-270ACE043694}"/>
          </ac:spMkLst>
        </pc:spChg>
        <pc:spChg chg="mod">
          <ac:chgData name="Matthieu De Mari" userId="dfb708c9-d8dc-439f-9a3b-c772bf4a311c" providerId="ADAL" clId="{556C7E6E-9ED7-4F9D-9E55-43EB46A53FAD}" dt="2023-02-13T07:29:04.285" v="33721" actId="20577"/>
          <ac:spMkLst>
            <pc:docMk/>
            <pc:sldMk cId="1036081419" sldId="346"/>
            <ac:spMk id="4" creationId="{7E420A50-DCDA-4FEF-986F-775F53063E3A}"/>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10:14:12.078" v="25848"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10:14:12.078" v="25848" actId="20577"/>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addSp modSp new mod modClrScheme chgLayout">
        <pc:chgData name="Matthieu De Mari" userId="dfb708c9-d8dc-439f-9a3b-c772bf4a311c" providerId="ADAL" clId="{556C7E6E-9ED7-4F9D-9E55-43EB46A53FAD}" dt="2023-02-12T09:31:06.570" v="23493" actId="115"/>
        <pc:sldMkLst>
          <pc:docMk/>
          <pc:sldMk cId="3680206321" sldId="401"/>
        </pc:sldMkLst>
        <pc:spChg chg="mod ord">
          <ac:chgData name="Matthieu De Mari" userId="dfb708c9-d8dc-439f-9a3b-c772bf4a311c" providerId="ADAL" clId="{556C7E6E-9ED7-4F9D-9E55-43EB46A53FAD}" dt="2023-02-12T09:26:56.196" v="23075" actId="700"/>
          <ac:spMkLst>
            <pc:docMk/>
            <pc:sldMk cId="3680206321" sldId="401"/>
            <ac:spMk id="2" creationId="{15E5C1A0-8629-4221-908E-9D7C7F27EAA7}"/>
          </ac:spMkLst>
        </pc:spChg>
        <pc:spChg chg="mod ord">
          <ac:chgData name="Matthieu De Mari" userId="dfb708c9-d8dc-439f-9a3b-c772bf4a311c" providerId="ADAL" clId="{556C7E6E-9ED7-4F9D-9E55-43EB46A53FAD}" dt="2023-02-12T09:30:12.978" v="23269" actId="27636"/>
          <ac:spMkLst>
            <pc:docMk/>
            <pc:sldMk cId="3680206321" sldId="401"/>
            <ac:spMk id="3" creationId="{D63D8341-1991-734C-BE1D-851BB3AE4F77}"/>
          </ac:spMkLst>
        </pc:spChg>
        <pc:spChg chg="add mod ord">
          <ac:chgData name="Matthieu De Mari" userId="dfb708c9-d8dc-439f-9a3b-c772bf4a311c" providerId="ADAL" clId="{556C7E6E-9ED7-4F9D-9E55-43EB46A53FAD}" dt="2023-02-12T09:31:06.570" v="23493" actId="115"/>
          <ac:spMkLst>
            <pc:docMk/>
            <pc:sldMk cId="3680206321" sldId="401"/>
            <ac:spMk id="4" creationId="{0C33B91D-FF96-BAC3-AD9A-097A7485B8DA}"/>
          </ac:spMkLst>
        </pc:spChg>
      </pc:sldChg>
      <pc:sldChg chg="modSp new mod">
        <pc:chgData name="Matthieu De Mari" userId="dfb708c9-d8dc-439f-9a3b-c772bf4a311c" providerId="ADAL" clId="{556C7E6E-9ED7-4F9D-9E55-43EB46A53FAD}" dt="2023-02-13T06:39:47.789" v="30268" actId="14100"/>
        <pc:sldMkLst>
          <pc:docMk/>
          <pc:sldMk cId="2961155165" sldId="402"/>
        </pc:sldMkLst>
        <pc:spChg chg="mod">
          <ac:chgData name="Matthieu De Mari" userId="dfb708c9-d8dc-439f-9a3b-c772bf4a311c" providerId="ADAL" clId="{556C7E6E-9ED7-4F9D-9E55-43EB46A53FAD}" dt="2023-02-13T06:36:15.115" v="29818" actId="20577"/>
          <ac:spMkLst>
            <pc:docMk/>
            <pc:sldMk cId="2961155165" sldId="402"/>
            <ac:spMk id="2" creationId="{68407773-1C8C-985B-957C-EE20089179CB}"/>
          </ac:spMkLst>
        </pc:spChg>
        <pc:spChg chg="mod">
          <ac:chgData name="Matthieu De Mari" userId="dfb708c9-d8dc-439f-9a3b-c772bf4a311c" providerId="ADAL" clId="{556C7E6E-9ED7-4F9D-9E55-43EB46A53FAD}" dt="2023-02-13T06:39:47.789" v="30268" actId="14100"/>
          <ac:spMkLst>
            <pc:docMk/>
            <pc:sldMk cId="2961155165" sldId="402"/>
            <ac:spMk id="3" creationId="{CC15B02E-4FC8-0A0E-E6EB-850476F34791}"/>
          </ac:spMkLst>
        </pc:spChg>
      </pc:sldChg>
      <pc:sldChg chg="modSp new mod">
        <pc:chgData name="Matthieu De Mari" userId="dfb708c9-d8dc-439f-9a3b-c772bf4a311c" providerId="ADAL" clId="{556C7E6E-9ED7-4F9D-9E55-43EB46A53FAD}" dt="2023-02-12T09:33:13.376" v="23567" actId="207"/>
        <pc:sldMkLst>
          <pc:docMk/>
          <pc:sldMk cId="2027569327" sldId="403"/>
        </pc:sldMkLst>
        <pc:spChg chg="mod">
          <ac:chgData name="Matthieu De Mari" userId="dfb708c9-d8dc-439f-9a3b-c772bf4a311c" providerId="ADAL" clId="{556C7E6E-9ED7-4F9D-9E55-43EB46A53FAD}" dt="2023-02-12T09:25:51.229" v="23060" actId="20577"/>
          <ac:spMkLst>
            <pc:docMk/>
            <pc:sldMk cId="2027569327" sldId="403"/>
            <ac:spMk id="2" creationId="{54781C55-6F29-886C-5A21-A3C18B71DD51}"/>
          </ac:spMkLst>
        </pc:spChg>
        <pc:spChg chg="mod">
          <ac:chgData name="Matthieu De Mari" userId="dfb708c9-d8dc-439f-9a3b-c772bf4a311c" providerId="ADAL" clId="{556C7E6E-9ED7-4F9D-9E55-43EB46A53FAD}" dt="2023-02-12T09:33:13.376" v="23567" actId="207"/>
          <ac:spMkLst>
            <pc:docMk/>
            <pc:sldMk cId="2027569327" sldId="403"/>
            <ac:spMk id="3" creationId="{B13F2521-723B-8848-9FA6-FE0E53521333}"/>
          </ac:spMkLst>
        </pc:spChg>
      </pc:sldChg>
      <pc:sldChg chg="modSp new mod">
        <pc:chgData name="Matthieu De Mari" userId="dfb708c9-d8dc-439f-9a3b-c772bf4a311c" providerId="ADAL" clId="{556C7E6E-9ED7-4F9D-9E55-43EB46A53FAD}" dt="2023-02-12T09:43:05.581" v="23869" actId="20577"/>
        <pc:sldMkLst>
          <pc:docMk/>
          <pc:sldMk cId="1994190645" sldId="404"/>
        </pc:sldMkLst>
        <pc:spChg chg="mod">
          <ac:chgData name="Matthieu De Mari" userId="dfb708c9-d8dc-439f-9a3b-c772bf4a311c" providerId="ADAL" clId="{556C7E6E-9ED7-4F9D-9E55-43EB46A53FAD}" dt="2023-02-12T09:35:58.799" v="23592" actId="20577"/>
          <ac:spMkLst>
            <pc:docMk/>
            <pc:sldMk cId="1994190645" sldId="404"/>
            <ac:spMk id="2" creationId="{2F8A837B-7D03-5C0C-2024-B7A606C032D6}"/>
          </ac:spMkLst>
        </pc:spChg>
        <pc:spChg chg="mod">
          <ac:chgData name="Matthieu De Mari" userId="dfb708c9-d8dc-439f-9a3b-c772bf4a311c" providerId="ADAL" clId="{556C7E6E-9ED7-4F9D-9E55-43EB46A53FAD}" dt="2023-02-12T09:43:05.581" v="23869" actId="20577"/>
          <ac:spMkLst>
            <pc:docMk/>
            <pc:sldMk cId="1994190645" sldId="404"/>
            <ac:spMk id="3" creationId="{D88A53A5-2211-49ED-A3B9-63024343A178}"/>
          </ac:spMkLst>
        </pc:spChg>
      </pc:sldChg>
      <pc:sldChg chg="addSp delSp modSp new mod">
        <pc:chgData name="Matthieu De Mari" userId="dfb708c9-d8dc-439f-9a3b-c772bf4a311c" providerId="ADAL" clId="{556C7E6E-9ED7-4F9D-9E55-43EB46A53FAD}" dt="2023-02-12T09:50:09.283" v="24656" actId="113"/>
        <pc:sldMkLst>
          <pc:docMk/>
          <pc:sldMk cId="2169816204" sldId="405"/>
        </pc:sldMkLst>
        <pc:spChg chg="mod">
          <ac:chgData name="Matthieu De Mari" userId="dfb708c9-d8dc-439f-9a3b-c772bf4a311c" providerId="ADAL" clId="{556C7E6E-9ED7-4F9D-9E55-43EB46A53FAD}" dt="2023-02-12T09:45:13.237" v="23930" actId="20577"/>
          <ac:spMkLst>
            <pc:docMk/>
            <pc:sldMk cId="2169816204" sldId="405"/>
            <ac:spMk id="2" creationId="{CC5FD589-7C88-3D0C-2D8A-65EF0B5E82A9}"/>
          </ac:spMkLst>
        </pc:spChg>
        <pc:spChg chg="mod">
          <ac:chgData name="Matthieu De Mari" userId="dfb708c9-d8dc-439f-9a3b-c772bf4a311c" providerId="ADAL" clId="{556C7E6E-9ED7-4F9D-9E55-43EB46A53FAD}" dt="2023-02-12T09:50:09.283" v="24656" actId="113"/>
          <ac:spMkLst>
            <pc:docMk/>
            <pc:sldMk cId="2169816204" sldId="405"/>
            <ac:spMk id="3" creationId="{9DB10A62-F718-C209-487F-9A204C929FBB}"/>
          </ac:spMkLst>
        </pc:spChg>
        <pc:spChg chg="add del mod">
          <ac:chgData name="Matthieu De Mari" userId="dfb708c9-d8dc-439f-9a3b-c772bf4a311c" providerId="ADAL" clId="{556C7E6E-9ED7-4F9D-9E55-43EB46A53FAD}" dt="2023-02-12T09:49:53.898" v="24647" actId="478"/>
          <ac:spMkLst>
            <pc:docMk/>
            <pc:sldMk cId="2169816204" sldId="405"/>
            <ac:spMk id="4" creationId="{445E698A-8CC6-4953-68D9-E56971FBF912}"/>
          </ac:spMkLst>
        </pc:spChg>
        <pc:spChg chg="add del mod">
          <ac:chgData name="Matthieu De Mari" userId="dfb708c9-d8dc-439f-9a3b-c772bf4a311c" providerId="ADAL" clId="{556C7E6E-9ED7-4F9D-9E55-43EB46A53FAD}" dt="2023-02-12T09:49:53.898" v="24647" actId="478"/>
          <ac:spMkLst>
            <pc:docMk/>
            <pc:sldMk cId="2169816204" sldId="405"/>
            <ac:spMk id="5" creationId="{CB951079-40AB-15C2-A5CD-B3B2E7C80263}"/>
          </ac:spMkLst>
        </pc:spChg>
        <pc:spChg chg="add del mod">
          <ac:chgData name="Matthieu De Mari" userId="dfb708c9-d8dc-439f-9a3b-c772bf4a311c" providerId="ADAL" clId="{556C7E6E-9ED7-4F9D-9E55-43EB46A53FAD}" dt="2023-02-12T09:49:53.898" v="24647" actId="478"/>
          <ac:spMkLst>
            <pc:docMk/>
            <pc:sldMk cId="2169816204" sldId="405"/>
            <ac:spMk id="6" creationId="{57F6A0E2-525E-FF74-7EEC-ECED2AB2F63C}"/>
          </ac:spMkLst>
        </pc:spChg>
        <pc:spChg chg="add del mod">
          <ac:chgData name="Matthieu De Mari" userId="dfb708c9-d8dc-439f-9a3b-c772bf4a311c" providerId="ADAL" clId="{556C7E6E-9ED7-4F9D-9E55-43EB46A53FAD}" dt="2023-02-12T09:49:53.898" v="24647" actId="478"/>
          <ac:spMkLst>
            <pc:docMk/>
            <pc:sldMk cId="2169816204" sldId="405"/>
            <ac:spMk id="7" creationId="{0CE76A98-F8D7-AE2D-8E2E-449033D3A060}"/>
          </ac:spMkLst>
        </pc:spChg>
      </pc:sldChg>
      <pc:sldChg chg="addSp modSp new mod">
        <pc:chgData name="Matthieu De Mari" userId="dfb708c9-d8dc-439f-9a3b-c772bf4a311c" providerId="ADAL" clId="{556C7E6E-9ED7-4F9D-9E55-43EB46A53FAD}" dt="2023-02-12T10:23:56.115" v="26232" actId="20577"/>
        <pc:sldMkLst>
          <pc:docMk/>
          <pc:sldMk cId="2463962519" sldId="406"/>
        </pc:sldMkLst>
        <pc:spChg chg="mod">
          <ac:chgData name="Matthieu De Mari" userId="dfb708c9-d8dc-439f-9a3b-c772bf4a311c" providerId="ADAL" clId="{556C7E6E-9ED7-4F9D-9E55-43EB46A53FAD}" dt="2023-02-12T10:18:45.657" v="25938" actId="20577"/>
          <ac:spMkLst>
            <pc:docMk/>
            <pc:sldMk cId="2463962519" sldId="406"/>
            <ac:spMk id="2" creationId="{0ECDC8A1-B3BC-61E6-5739-B7062EA85B1D}"/>
          </ac:spMkLst>
        </pc:spChg>
        <pc:spChg chg="mod">
          <ac:chgData name="Matthieu De Mari" userId="dfb708c9-d8dc-439f-9a3b-c772bf4a311c" providerId="ADAL" clId="{556C7E6E-9ED7-4F9D-9E55-43EB46A53FAD}" dt="2023-02-12T10:23:56.115" v="26232" actId="20577"/>
          <ac:spMkLst>
            <pc:docMk/>
            <pc:sldMk cId="2463962519" sldId="406"/>
            <ac:spMk id="3" creationId="{82C05F33-91D7-5C66-BA4E-D92C5AE204B9}"/>
          </ac:spMkLst>
        </pc:spChg>
        <pc:picChg chg="add mod">
          <ac:chgData name="Matthieu De Mari" userId="dfb708c9-d8dc-439f-9a3b-c772bf4a311c" providerId="ADAL" clId="{556C7E6E-9ED7-4F9D-9E55-43EB46A53FAD}" dt="2023-02-12T10:20:00.066" v="26029" actId="1076"/>
          <ac:picMkLst>
            <pc:docMk/>
            <pc:sldMk cId="2463962519" sldId="406"/>
            <ac:picMk id="5" creationId="{75856D0E-CCEE-CCFB-DDA2-D996DD976A93}"/>
          </ac:picMkLst>
        </pc:picChg>
      </pc:sldChg>
      <pc:sldChg chg="addSp modSp new mod">
        <pc:chgData name="Matthieu De Mari" userId="dfb708c9-d8dc-439f-9a3b-c772bf4a311c" providerId="ADAL" clId="{556C7E6E-9ED7-4F9D-9E55-43EB46A53FAD}" dt="2023-02-13T06:13:57.216" v="28437" actId="5793"/>
        <pc:sldMkLst>
          <pc:docMk/>
          <pc:sldMk cId="1075644705" sldId="407"/>
        </pc:sldMkLst>
        <pc:spChg chg="mod">
          <ac:chgData name="Matthieu De Mari" userId="dfb708c9-d8dc-439f-9a3b-c772bf4a311c" providerId="ADAL" clId="{556C7E6E-9ED7-4F9D-9E55-43EB46A53FAD}" dt="2023-02-13T06:13:17.435" v="28398" actId="20577"/>
          <ac:spMkLst>
            <pc:docMk/>
            <pc:sldMk cId="1075644705" sldId="407"/>
            <ac:spMk id="2" creationId="{35AFB1A9-8B6A-0A63-E009-5698736B8986}"/>
          </ac:spMkLst>
        </pc:spChg>
        <pc:spChg chg="mod">
          <ac:chgData name="Matthieu De Mari" userId="dfb708c9-d8dc-439f-9a3b-c772bf4a311c" providerId="ADAL" clId="{556C7E6E-9ED7-4F9D-9E55-43EB46A53FAD}" dt="2023-02-13T06:13:57.216" v="28437" actId="5793"/>
          <ac:spMkLst>
            <pc:docMk/>
            <pc:sldMk cId="1075644705" sldId="407"/>
            <ac:spMk id="3" creationId="{F37D3207-C2B0-A3FA-73D1-1A72E7288F96}"/>
          </ac:spMkLst>
        </pc:spChg>
        <pc:picChg chg="add mod">
          <ac:chgData name="Matthieu De Mari" userId="dfb708c9-d8dc-439f-9a3b-c772bf4a311c" providerId="ADAL" clId="{556C7E6E-9ED7-4F9D-9E55-43EB46A53FAD}" dt="2023-02-13T06:13:04.552" v="28345" actId="1076"/>
          <ac:picMkLst>
            <pc:docMk/>
            <pc:sldMk cId="1075644705" sldId="407"/>
            <ac:picMk id="5" creationId="{22B3C720-04CB-D69D-9DD0-B7C1BCEFD334}"/>
          </ac:picMkLst>
        </pc:picChg>
      </pc:sldChg>
      <pc:sldChg chg="modSp new mod">
        <pc:chgData name="Matthieu De Mari" userId="dfb708c9-d8dc-439f-9a3b-c772bf4a311c" providerId="ADAL" clId="{556C7E6E-9ED7-4F9D-9E55-43EB46A53FAD}" dt="2023-02-13T06:29:36.190" v="29298" actId="20577"/>
        <pc:sldMkLst>
          <pc:docMk/>
          <pc:sldMk cId="3707245743" sldId="408"/>
        </pc:sldMkLst>
        <pc:spChg chg="mod">
          <ac:chgData name="Matthieu De Mari" userId="dfb708c9-d8dc-439f-9a3b-c772bf4a311c" providerId="ADAL" clId="{556C7E6E-9ED7-4F9D-9E55-43EB46A53FAD}" dt="2023-02-13T06:27:11.897" v="29174" actId="20577"/>
          <ac:spMkLst>
            <pc:docMk/>
            <pc:sldMk cId="3707245743" sldId="408"/>
            <ac:spMk id="2" creationId="{02A4E6C4-C4BE-1CC0-0051-F2BEBC6C0229}"/>
          </ac:spMkLst>
        </pc:spChg>
        <pc:spChg chg="mod">
          <ac:chgData name="Matthieu De Mari" userId="dfb708c9-d8dc-439f-9a3b-c772bf4a311c" providerId="ADAL" clId="{556C7E6E-9ED7-4F9D-9E55-43EB46A53FAD}" dt="2023-02-13T06:29:36.190" v="29298" actId="20577"/>
          <ac:spMkLst>
            <pc:docMk/>
            <pc:sldMk cId="3707245743" sldId="408"/>
            <ac:spMk id="3" creationId="{76CC8A9E-3FA2-3F63-119F-498C8E48D3FA}"/>
          </ac:spMkLst>
        </pc:spChg>
      </pc:sldChg>
      <pc:sldChg chg="modSp new mod">
        <pc:chgData name="Matthieu De Mari" userId="dfb708c9-d8dc-439f-9a3b-c772bf4a311c" providerId="ADAL" clId="{556C7E6E-9ED7-4F9D-9E55-43EB46A53FAD}" dt="2023-02-13T07:06:45.979" v="31292" actId="20577"/>
        <pc:sldMkLst>
          <pc:docMk/>
          <pc:sldMk cId="3952888474" sldId="409"/>
        </pc:sldMkLst>
        <pc:spChg chg="mod">
          <ac:chgData name="Matthieu De Mari" userId="dfb708c9-d8dc-439f-9a3b-c772bf4a311c" providerId="ADAL" clId="{556C7E6E-9ED7-4F9D-9E55-43EB46A53FAD}" dt="2023-02-13T07:03:13.877" v="30563" actId="20577"/>
          <ac:spMkLst>
            <pc:docMk/>
            <pc:sldMk cId="3952888474" sldId="409"/>
            <ac:spMk id="2" creationId="{28A66009-3674-2F33-40E3-5F7C88BA63AF}"/>
          </ac:spMkLst>
        </pc:spChg>
        <pc:spChg chg="mod">
          <ac:chgData name="Matthieu De Mari" userId="dfb708c9-d8dc-439f-9a3b-c772bf4a311c" providerId="ADAL" clId="{556C7E6E-9ED7-4F9D-9E55-43EB46A53FAD}" dt="2023-02-13T07:06:45.979" v="31292" actId="20577"/>
          <ac:spMkLst>
            <pc:docMk/>
            <pc:sldMk cId="3952888474" sldId="409"/>
            <ac:spMk id="3" creationId="{4A258188-2E67-0A0F-ED1D-5D5836CBE650}"/>
          </ac:spMkLst>
        </pc:spChg>
      </pc:sldChg>
      <pc:sldChg chg="modSp new mod">
        <pc:chgData name="Matthieu De Mari" userId="dfb708c9-d8dc-439f-9a3b-c772bf4a311c" providerId="ADAL" clId="{556C7E6E-9ED7-4F9D-9E55-43EB46A53FAD}" dt="2023-02-13T07:26:30.599" v="33191" actId="27636"/>
        <pc:sldMkLst>
          <pc:docMk/>
          <pc:sldMk cId="4063861739" sldId="410"/>
        </pc:sldMkLst>
        <pc:spChg chg="mod">
          <ac:chgData name="Matthieu De Mari" userId="dfb708c9-d8dc-439f-9a3b-c772bf4a311c" providerId="ADAL" clId="{556C7E6E-9ED7-4F9D-9E55-43EB46A53FAD}" dt="2023-02-13T07:21:13.245" v="32736" actId="20577"/>
          <ac:spMkLst>
            <pc:docMk/>
            <pc:sldMk cId="4063861739" sldId="410"/>
            <ac:spMk id="2" creationId="{E432D4A4-02EB-726C-FC94-DD69E4E76295}"/>
          </ac:spMkLst>
        </pc:spChg>
        <pc:spChg chg="mod">
          <ac:chgData name="Matthieu De Mari" userId="dfb708c9-d8dc-439f-9a3b-c772bf4a311c" providerId="ADAL" clId="{556C7E6E-9ED7-4F9D-9E55-43EB46A53FAD}" dt="2023-02-13T07:26:30.599" v="33191" actId="27636"/>
          <ac:spMkLst>
            <pc:docMk/>
            <pc:sldMk cId="4063861739" sldId="410"/>
            <ac:spMk id="3" creationId="{9BBF8595-437B-05D4-0FCE-C31C3FD4C3C6}"/>
          </ac:spMkLst>
        </pc:spChg>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sldChg chg="modSp new mod">
        <pc:chgData name="Matthieu De Mari" userId="dfb708c9-d8dc-439f-9a3b-c772bf4a311c" providerId="ADAL" clId="{556C7E6E-9ED7-4F9D-9E55-43EB46A53FAD}" dt="2023-02-12T09:24:56.107" v="22959" actId="20577"/>
        <pc:sldMkLst>
          <pc:docMk/>
          <pc:sldMk cId="2540300740" sldId="579"/>
        </pc:sldMkLst>
        <pc:spChg chg="mod">
          <ac:chgData name="Matthieu De Mari" userId="dfb708c9-d8dc-439f-9a3b-c772bf4a311c" providerId="ADAL" clId="{556C7E6E-9ED7-4F9D-9E55-43EB46A53FAD}" dt="2023-02-12T09:23:02.209" v="22431" actId="20577"/>
          <ac:spMkLst>
            <pc:docMk/>
            <pc:sldMk cId="2540300740" sldId="579"/>
            <ac:spMk id="2" creationId="{9FA20A25-8EDB-722F-3B1B-6D6AFF11C334}"/>
          </ac:spMkLst>
        </pc:spChg>
        <pc:spChg chg="mod">
          <ac:chgData name="Matthieu De Mari" userId="dfb708c9-d8dc-439f-9a3b-c772bf4a311c" providerId="ADAL" clId="{556C7E6E-9ED7-4F9D-9E55-43EB46A53FAD}" dt="2023-02-12T09:24:56.107" v="22959" actId="20577"/>
          <ac:spMkLst>
            <pc:docMk/>
            <pc:sldMk cId="2540300740" sldId="579"/>
            <ac:spMk id="3" creationId="{A0FBECCB-32B1-3CF0-906B-6B0252C87D40}"/>
          </ac:spMkLst>
        </pc:spChg>
      </pc:sldChg>
      <pc:sldChg chg="modSp add mod ord">
        <pc:chgData name="Matthieu De Mari" userId="dfb708c9-d8dc-439f-9a3b-c772bf4a311c" providerId="ADAL" clId="{556C7E6E-9ED7-4F9D-9E55-43EB46A53FAD}" dt="2023-02-12T09:31:20.946" v="23503" actId="20577"/>
        <pc:sldMkLst>
          <pc:docMk/>
          <pc:sldMk cId="951667186" sldId="580"/>
        </pc:sldMkLst>
        <pc:spChg chg="mod">
          <ac:chgData name="Matthieu De Mari" userId="dfb708c9-d8dc-439f-9a3b-c772bf4a311c" providerId="ADAL" clId="{556C7E6E-9ED7-4F9D-9E55-43EB46A53FAD}" dt="2023-02-12T09:31:20.946" v="23503" actId="20577"/>
          <ac:spMkLst>
            <pc:docMk/>
            <pc:sldMk cId="951667186" sldId="580"/>
            <ac:spMk id="3" creationId="{D63D8341-1991-734C-BE1D-851BB3AE4F77}"/>
          </ac:spMkLst>
        </pc:spChg>
        <pc:spChg chg="mod">
          <ac:chgData name="Matthieu De Mari" userId="dfb708c9-d8dc-439f-9a3b-c772bf4a311c" providerId="ADAL" clId="{556C7E6E-9ED7-4F9D-9E55-43EB46A53FAD}" dt="2023-02-12T09:28:48.015" v="23140" actId="20577"/>
          <ac:spMkLst>
            <pc:docMk/>
            <pc:sldMk cId="951667186" sldId="580"/>
            <ac:spMk id="4" creationId="{0C33B91D-FF96-BAC3-AD9A-097A7485B8DA}"/>
          </ac:spMkLst>
        </pc:spChg>
      </pc:sldChg>
      <pc:sldChg chg="addSp delSp modSp add mod">
        <pc:chgData name="Matthieu De Mari" userId="dfb708c9-d8dc-439f-9a3b-c772bf4a311c" providerId="ADAL" clId="{556C7E6E-9ED7-4F9D-9E55-43EB46A53FAD}" dt="2023-02-12T09:33:43.627" v="23571" actId="22"/>
        <pc:sldMkLst>
          <pc:docMk/>
          <pc:sldMk cId="75459409" sldId="581"/>
        </pc:sldMkLst>
        <pc:spChg chg="del">
          <ac:chgData name="Matthieu De Mari" userId="dfb708c9-d8dc-439f-9a3b-c772bf4a311c" providerId="ADAL" clId="{556C7E6E-9ED7-4F9D-9E55-43EB46A53FAD}" dt="2023-02-12T09:33:08.484" v="23565" actId="478"/>
          <ac:spMkLst>
            <pc:docMk/>
            <pc:sldMk cId="75459409" sldId="581"/>
            <ac:spMk id="3" creationId="{B13F2521-723B-8848-9FA6-FE0E53521333}"/>
          </ac:spMkLst>
        </pc:spChg>
        <pc:spChg chg="add del mod">
          <ac:chgData name="Matthieu De Mari" userId="dfb708c9-d8dc-439f-9a3b-c772bf4a311c" providerId="ADAL" clId="{556C7E6E-9ED7-4F9D-9E55-43EB46A53FAD}" dt="2023-02-12T09:33:43.104" v="23570" actId="478"/>
          <ac:spMkLst>
            <pc:docMk/>
            <pc:sldMk cId="75459409" sldId="581"/>
            <ac:spMk id="5" creationId="{4219C46B-4CAF-5FC8-687B-766BB66ADAC7}"/>
          </ac:spMkLst>
        </pc:spChg>
        <pc:picChg chg="add">
          <ac:chgData name="Matthieu De Mari" userId="dfb708c9-d8dc-439f-9a3b-c772bf4a311c" providerId="ADAL" clId="{556C7E6E-9ED7-4F9D-9E55-43EB46A53FAD}" dt="2023-02-12T09:33:43.627" v="23571" actId="22"/>
          <ac:picMkLst>
            <pc:docMk/>
            <pc:sldMk cId="75459409" sldId="581"/>
            <ac:picMk id="7" creationId="{BCDBF882-D477-BF86-848F-C3096A21FE20}"/>
          </ac:picMkLst>
        </pc:picChg>
      </pc:sldChg>
      <pc:sldChg chg="addSp delSp modSp add mod">
        <pc:chgData name="Matthieu De Mari" userId="dfb708c9-d8dc-439f-9a3b-c772bf4a311c" providerId="ADAL" clId="{556C7E6E-9ED7-4F9D-9E55-43EB46A53FAD}" dt="2023-02-12T09:34:25.693" v="23579" actId="1076"/>
        <pc:sldMkLst>
          <pc:docMk/>
          <pc:sldMk cId="1817806895" sldId="582"/>
        </pc:sldMkLst>
        <pc:spChg chg="del">
          <ac:chgData name="Matthieu De Mari" userId="dfb708c9-d8dc-439f-9a3b-c772bf4a311c" providerId="ADAL" clId="{556C7E6E-9ED7-4F9D-9E55-43EB46A53FAD}" dt="2023-02-12T09:34:10.284" v="23574" actId="478"/>
          <ac:spMkLst>
            <pc:docMk/>
            <pc:sldMk cId="1817806895" sldId="582"/>
            <ac:spMk id="2" creationId="{54781C55-6F29-886C-5A21-A3C18B71DD51}"/>
          </ac:spMkLst>
        </pc:spChg>
        <pc:spChg chg="del">
          <ac:chgData name="Matthieu De Mari" userId="dfb708c9-d8dc-439f-9a3b-c772bf4a311c" providerId="ADAL" clId="{556C7E6E-9ED7-4F9D-9E55-43EB46A53FAD}" dt="2023-02-12T09:33:16.644" v="23568" actId="478"/>
          <ac:spMkLst>
            <pc:docMk/>
            <pc:sldMk cId="1817806895" sldId="582"/>
            <ac:spMk id="3" creationId="{B13F2521-723B-8848-9FA6-FE0E53521333}"/>
          </ac:spMkLst>
        </pc:spChg>
        <pc:spChg chg="add del mod">
          <ac:chgData name="Matthieu De Mari" userId="dfb708c9-d8dc-439f-9a3b-c772bf4a311c" providerId="ADAL" clId="{556C7E6E-9ED7-4F9D-9E55-43EB46A53FAD}" dt="2023-02-12T09:33:17.294" v="23569" actId="478"/>
          <ac:spMkLst>
            <pc:docMk/>
            <pc:sldMk cId="1817806895" sldId="582"/>
            <ac:spMk id="5" creationId="{BDF6F6C6-4FD2-80D5-7DBA-159CED62046B}"/>
          </ac:spMkLst>
        </pc:spChg>
        <pc:spChg chg="add del mod">
          <ac:chgData name="Matthieu De Mari" userId="dfb708c9-d8dc-439f-9a3b-c772bf4a311c" providerId="ADAL" clId="{556C7E6E-9ED7-4F9D-9E55-43EB46A53FAD}" dt="2023-02-12T09:34:11.001" v="23575" actId="478"/>
          <ac:spMkLst>
            <pc:docMk/>
            <pc:sldMk cId="1817806895" sldId="582"/>
            <ac:spMk id="9" creationId="{0795D629-A349-6B1D-094C-ACD72B1A86F7}"/>
          </ac:spMkLst>
        </pc:spChg>
        <pc:picChg chg="add mod">
          <ac:chgData name="Matthieu De Mari" userId="dfb708c9-d8dc-439f-9a3b-c772bf4a311c" providerId="ADAL" clId="{556C7E6E-9ED7-4F9D-9E55-43EB46A53FAD}" dt="2023-02-12T09:34:18.031" v="23576" actId="1076"/>
          <ac:picMkLst>
            <pc:docMk/>
            <pc:sldMk cId="1817806895" sldId="582"/>
            <ac:picMk id="7" creationId="{90F1C70C-A513-C48C-A147-08A25AE40303}"/>
          </ac:picMkLst>
        </pc:picChg>
        <pc:picChg chg="add mod">
          <ac:chgData name="Matthieu De Mari" userId="dfb708c9-d8dc-439f-9a3b-c772bf4a311c" providerId="ADAL" clId="{556C7E6E-9ED7-4F9D-9E55-43EB46A53FAD}" dt="2023-02-12T09:34:25.693" v="23579" actId="1076"/>
          <ac:picMkLst>
            <pc:docMk/>
            <pc:sldMk cId="1817806895" sldId="582"/>
            <ac:picMk id="10" creationId="{9D15ED75-2BEC-C9ED-4DA1-3217FE28F78E}"/>
          </ac:picMkLst>
        </pc:picChg>
      </pc:sldChg>
      <pc:sldChg chg="modSp add mod">
        <pc:chgData name="Matthieu De Mari" userId="dfb708c9-d8dc-439f-9a3b-c772bf4a311c" providerId="ADAL" clId="{556C7E6E-9ED7-4F9D-9E55-43EB46A53FAD}" dt="2023-02-13T07:24:49.843" v="33125" actId="27636"/>
        <pc:sldMkLst>
          <pc:docMk/>
          <pc:sldMk cId="1782110643" sldId="583"/>
        </pc:sldMkLst>
        <pc:spChg chg="mod">
          <ac:chgData name="Matthieu De Mari" userId="dfb708c9-d8dc-439f-9a3b-c772bf4a311c" providerId="ADAL" clId="{556C7E6E-9ED7-4F9D-9E55-43EB46A53FAD}" dt="2023-02-13T07:24:49.843" v="33125" actId="27636"/>
          <ac:spMkLst>
            <pc:docMk/>
            <pc:sldMk cId="1782110643" sldId="583"/>
            <ac:spMk id="3" creationId="{C71C8DD6-14D1-44DF-9843-EFEDF44E39A2}"/>
          </ac:spMkLst>
        </pc:spChg>
      </pc:sldChg>
      <pc:sldChg chg="modSp add mod">
        <pc:chgData name="Matthieu De Mari" userId="dfb708c9-d8dc-439f-9a3b-c772bf4a311c" providerId="ADAL" clId="{556C7E6E-9ED7-4F9D-9E55-43EB46A53FAD}" dt="2023-02-12T09:40:55.330" v="23771" actId="20577"/>
        <pc:sldMkLst>
          <pc:docMk/>
          <pc:sldMk cId="2337881207" sldId="584"/>
        </pc:sldMkLst>
        <pc:spChg chg="mod">
          <ac:chgData name="Matthieu De Mari" userId="dfb708c9-d8dc-439f-9a3b-c772bf4a311c" providerId="ADAL" clId="{556C7E6E-9ED7-4F9D-9E55-43EB46A53FAD}" dt="2023-02-12T09:40:55.330" v="23771" actId="20577"/>
          <ac:spMkLst>
            <pc:docMk/>
            <pc:sldMk cId="2337881207" sldId="584"/>
            <ac:spMk id="3" creationId="{E475B357-0886-EDDA-5F55-77F580FB4D9B}"/>
          </ac:spMkLst>
        </pc:spChg>
      </pc:sldChg>
      <pc:sldChg chg="addSp delSp modSp new mod">
        <pc:chgData name="Matthieu De Mari" userId="dfb708c9-d8dc-439f-9a3b-c772bf4a311c" providerId="ADAL" clId="{556C7E6E-9ED7-4F9D-9E55-43EB46A53FAD}" dt="2023-02-12T09:43:44.334" v="23876" actId="22"/>
        <pc:sldMkLst>
          <pc:docMk/>
          <pc:sldMk cId="1735729915" sldId="585"/>
        </pc:sldMkLst>
        <pc:spChg chg="mod">
          <ac:chgData name="Matthieu De Mari" userId="dfb708c9-d8dc-439f-9a3b-c772bf4a311c" providerId="ADAL" clId="{556C7E6E-9ED7-4F9D-9E55-43EB46A53FAD}" dt="2023-02-12T09:43:17.575" v="23872"/>
          <ac:spMkLst>
            <pc:docMk/>
            <pc:sldMk cId="1735729915" sldId="585"/>
            <ac:spMk id="2" creationId="{AAAEAB22-A3B3-A677-5C71-F8AD9FEB73AB}"/>
          </ac:spMkLst>
        </pc:spChg>
        <pc:spChg chg="del">
          <ac:chgData name="Matthieu De Mari" userId="dfb708c9-d8dc-439f-9a3b-c772bf4a311c" providerId="ADAL" clId="{556C7E6E-9ED7-4F9D-9E55-43EB46A53FAD}" dt="2023-02-12T09:43:24.594" v="23875" actId="478"/>
          <ac:spMkLst>
            <pc:docMk/>
            <pc:sldMk cId="1735729915" sldId="585"/>
            <ac:spMk id="3" creationId="{5C861AFA-D9F1-9559-FB05-6C1EE27689C7}"/>
          </ac:spMkLst>
        </pc:spChg>
        <pc:picChg chg="add">
          <ac:chgData name="Matthieu De Mari" userId="dfb708c9-d8dc-439f-9a3b-c772bf4a311c" providerId="ADAL" clId="{556C7E6E-9ED7-4F9D-9E55-43EB46A53FAD}" dt="2023-02-12T09:43:44.334" v="23876" actId="22"/>
          <ac:picMkLst>
            <pc:docMk/>
            <pc:sldMk cId="1735729915" sldId="585"/>
            <ac:picMk id="5" creationId="{D99C765E-74BC-42A2-9868-47A7E8A76039}"/>
          </ac:picMkLst>
        </pc:picChg>
      </pc:sldChg>
      <pc:sldChg chg="addSp delSp modSp new mod">
        <pc:chgData name="Matthieu De Mari" userId="dfb708c9-d8dc-439f-9a3b-c772bf4a311c" providerId="ADAL" clId="{556C7E6E-9ED7-4F9D-9E55-43EB46A53FAD}" dt="2023-02-12T09:44:14.467" v="23882" actId="1076"/>
        <pc:sldMkLst>
          <pc:docMk/>
          <pc:sldMk cId="1926737508" sldId="586"/>
        </pc:sldMkLst>
        <pc:spChg chg="del mod">
          <ac:chgData name="Matthieu De Mari" userId="dfb708c9-d8dc-439f-9a3b-c772bf4a311c" providerId="ADAL" clId="{556C7E6E-9ED7-4F9D-9E55-43EB46A53FAD}" dt="2023-02-12T09:44:06.877" v="23877" actId="478"/>
          <ac:spMkLst>
            <pc:docMk/>
            <pc:sldMk cId="1926737508" sldId="586"/>
            <ac:spMk id="2" creationId="{7DAEF108-D4AD-7727-A212-7DFFBECE3292}"/>
          </ac:spMkLst>
        </pc:spChg>
        <pc:spChg chg="del">
          <ac:chgData name="Matthieu De Mari" userId="dfb708c9-d8dc-439f-9a3b-c772bf4a311c" providerId="ADAL" clId="{556C7E6E-9ED7-4F9D-9E55-43EB46A53FAD}" dt="2023-02-12T09:43:22.659" v="23874" actId="478"/>
          <ac:spMkLst>
            <pc:docMk/>
            <pc:sldMk cId="1926737508" sldId="586"/>
            <ac:spMk id="3" creationId="{446A1E41-EAC6-D072-38B1-73F7B3595609}"/>
          </ac:spMkLst>
        </pc:spChg>
        <pc:spChg chg="add del mod">
          <ac:chgData name="Matthieu De Mari" userId="dfb708c9-d8dc-439f-9a3b-c772bf4a311c" providerId="ADAL" clId="{556C7E6E-9ED7-4F9D-9E55-43EB46A53FAD}" dt="2023-02-12T09:44:09.126" v="23878" actId="478"/>
          <ac:spMkLst>
            <pc:docMk/>
            <pc:sldMk cId="1926737508" sldId="586"/>
            <ac:spMk id="5" creationId="{AD354305-2A53-5947-7EB6-3FA1D785AD19}"/>
          </ac:spMkLst>
        </pc:spChg>
        <pc:picChg chg="add mod">
          <ac:chgData name="Matthieu De Mari" userId="dfb708c9-d8dc-439f-9a3b-c772bf4a311c" providerId="ADAL" clId="{556C7E6E-9ED7-4F9D-9E55-43EB46A53FAD}" dt="2023-02-12T09:44:14.467" v="23882" actId="1076"/>
          <ac:picMkLst>
            <pc:docMk/>
            <pc:sldMk cId="1926737508" sldId="586"/>
            <ac:picMk id="7" creationId="{9D276860-B2D8-780A-E857-FDF7AB3BF3F7}"/>
          </ac:picMkLst>
        </pc:picChg>
      </pc:sldChg>
      <pc:sldChg chg="addSp delSp add mod">
        <pc:chgData name="Matthieu De Mari" userId="dfb708c9-d8dc-439f-9a3b-c772bf4a311c" providerId="ADAL" clId="{556C7E6E-9ED7-4F9D-9E55-43EB46A53FAD}" dt="2023-02-12T09:44:29.221" v="23885" actId="22"/>
        <pc:sldMkLst>
          <pc:docMk/>
          <pc:sldMk cId="3922996513" sldId="587"/>
        </pc:sldMkLst>
        <pc:picChg chg="add">
          <ac:chgData name="Matthieu De Mari" userId="dfb708c9-d8dc-439f-9a3b-c772bf4a311c" providerId="ADAL" clId="{556C7E6E-9ED7-4F9D-9E55-43EB46A53FAD}" dt="2023-02-12T09:44:29.221" v="23885" actId="22"/>
          <ac:picMkLst>
            <pc:docMk/>
            <pc:sldMk cId="3922996513" sldId="587"/>
            <ac:picMk id="3" creationId="{A6D06A2C-6C21-F750-74A7-A603031AB5E1}"/>
          </ac:picMkLst>
        </pc:picChg>
        <pc:picChg chg="del">
          <ac:chgData name="Matthieu De Mari" userId="dfb708c9-d8dc-439f-9a3b-c772bf4a311c" providerId="ADAL" clId="{556C7E6E-9ED7-4F9D-9E55-43EB46A53FAD}" dt="2023-02-12T09:44:17.626" v="23884" actId="478"/>
          <ac:picMkLst>
            <pc:docMk/>
            <pc:sldMk cId="3922996513" sldId="587"/>
            <ac:picMk id="7" creationId="{9D276860-B2D8-780A-E857-FDF7AB3BF3F7}"/>
          </ac:picMkLst>
        </pc:picChg>
      </pc:sldChg>
      <pc:sldChg chg="modSp add mod">
        <pc:chgData name="Matthieu De Mari" userId="dfb708c9-d8dc-439f-9a3b-c772bf4a311c" providerId="ADAL" clId="{556C7E6E-9ED7-4F9D-9E55-43EB46A53FAD}" dt="2023-02-12T09:55:57.409" v="24959" actId="20577"/>
        <pc:sldMkLst>
          <pc:docMk/>
          <pc:sldMk cId="1934366758" sldId="588"/>
        </pc:sldMkLst>
        <pc:spChg chg="mod">
          <ac:chgData name="Matthieu De Mari" userId="dfb708c9-d8dc-439f-9a3b-c772bf4a311c" providerId="ADAL" clId="{556C7E6E-9ED7-4F9D-9E55-43EB46A53FAD}" dt="2023-02-12T09:55:57.409" v="24959" actId="20577"/>
          <ac:spMkLst>
            <pc:docMk/>
            <pc:sldMk cId="1934366758" sldId="588"/>
            <ac:spMk id="3" creationId="{9DB10A62-F718-C209-487F-9A204C929FBB}"/>
          </ac:spMkLst>
        </pc:spChg>
      </pc:sldChg>
      <pc:sldChg chg="addSp modSp add mod">
        <pc:chgData name="Matthieu De Mari" userId="dfb708c9-d8dc-439f-9a3b-c772bf4a311c" providerId="ADAL" clId="{556C7E6E-9ED7-4F9D-9E55-43EB46A53FAD}" dt="2023-02-12T09:55:55.886" v="24958" actId="20577"/>
        <pc:sldMkLst>
          <pc:docMk/>
          <pc:sldMk cId="3899494995" sldId="589"/>
        </pc:sldMkLst>
        <pc:spChg chg="mod">
          <ac:chgData name="Matthieu De Mari" userId="dfb708c9-d8dc-439f-9a3b-c772bf4a311c" providerId="ADAL" clId="{556C7E6E-9ED7-4F9D-9E55-43EB46A53FAD}" dt="2023-02-12T09:55:55.886" v="24958" actId="20577"/>
          <ac:spMkLst>
            <pc:docMk/>
            <pc:sldMk cId="3899494995" sldId="589"/>
            <ac:spMk id="3" creationId="{9DB10A62-F718-C209-487F-9A204C929FBB}"/>
          </ac:spMkLst>
        </pc:spChg>
        <pc:spChg chg="add mod">
          <ac:chgData name="Matthieu De Mari" userId="dfb708c9-d8dc-439f-9a3b-c772bf4a311c" providerId="ADAL" clId="{556C7E6E-9ED7-4F9D-9E55-43EB46A53FAD}" dt="2023-02-12T09:50:36.382" v="24664" actId="208"/>
          <ac:spMkLst>
            <pc:docMk/>
            <pc:sldMk cId="3899494995" sldId="589"/>
            <ac:spMk id="8" creationId="{1085B43F-827F-9AE6-10C0-46D0371C8CA1}"/>
          </ac:spMkLst>
        </pc:spChg>
        <pc:spChg chg="add mod">
          <ac:chgData name="Matthieu De Mari" userId="dfb708c9-d8dc-439f-9a3b-c772bf4a311c" providerId="ADAL" clId="{556C7E6E-9ED7-4F9D-9E55-43EB46A53FAD}" dt="2023-02-12T09:51:15.749" v="24742" actId="1076"/>
          <ac:spMkLst>
            <pc:docMk/>
            <pc:sldMk cId="3899494995" sldId="589"/>
            <ac:spMk id="9" creationId="{4DE7BDDA-E948-7A5D-79C3-636020FF3451}"/>
          </ac:spMkLst>
        </pc:spChg>
      </pc:sldChg>
      <pc:sldChg chg="addSp delSp modSp new mod modClrScheme chgLayout">
        <pc:chgData name="Matthieu De Mari" userId="dfb708c9-d8dc-439f-9a3b-c772bf4a311c" providerId="ADAL" clId="{556C7E6E-9ED7-4F9D-9E55-43EB46A53FAD}" dt="2023-02-12T10:00:35.844" v="25201" actId="208"/>
        <pc:sldMkLst>
          <pc:docMk/>
          <pc:sldMk cId="1567279592" sldId="590"/>
        </pc:sldMkLst>
        <pc:spChg chg="mod ord">
          <ac:chgData name="Matthieu De Mari" userId="dfb708c9-d8dc-439f-9a3b-c772bf4a311c" providerId="ADAL" clId="{556C7E6E-9ED7-4F9D-9E55-43EB46A53FAD}" dt="2023-02-12T09:54:19.649" v="24833" actId="700"/>
          <ac:spMkLst>
            <pc:docMk/>
            <pc:sldMk cId="1567279592" sldId="590"/>
            <ac:spMk id="2" creationId="{CCABBEBD-5BB9-80B5-74C9-4AACF1F63CFF}"/>
          </ac:spMkLst>
        </pc:spChg>
        <pc:spChg chg="mod ord">
          <ac:chgData name="Matthieu De Mari" userId="dfb708c9-d8dc-439f-9a3b-c772bf4a311c" providerId="ADAL" clId="{556C7E6E-9ED7-4F9D-9E55-43EB46A53FAD}" dt="2023-02-12T09:59:51.936" v="25189" actId="27636"/>
          <ac:spMkLst>
            <pc:docMk/>
            <pc:sldMk cId="1567279592" sldId="590"/>
            <ac:spMk id="3" creationId="{3F999405-5248-AC32-AA84-B211A7527C6D}"/>
          </ac:spMkLst>
        </pc:spChg>
        <pc:spChg chg="add del mod ord">
          <ac:chgData name="Matthieu De Mari" userId="dfb708c9-d8dc-439f-9a3b-c772bf4a311c" providerId="ADAL" clId="{556C7E6E-9ED7-4F9D-9E55-43EB46A53FAD}" dt="2023-02-12T09:59:53.972" v="25190" actId="478"/>
          <ac:spMkLst>
            <pc:docMk/>
            <pc:sldMk cId="1567279592" sldId="590"/>
            <ac:spMk id="4" creationId="{4342AFF4-07CC-916A-B11C-EA4400493FA7}"/>
          </ac:spMkLst>
        </pc:spChg>
        <pc:spChg chg="add del mod">
          <ac:chgData name="Matthieu De Mari" userId="dfb708c9-d8dc-439f-9a3b-c772bf4a311c" providerId="ADAL" clId="{556C7E6E-9ED7-4F9D-9E55-43EB46A53FAD}" dt="2023-02-12T09:59:55.228" v="25191" actId="478"/>
          <ac:spMkLst>
            <pc:docMk/>
            <pc:sldMk cId="1567279592" sldId="590"/>
            <ac:spMk id="8" creationId="{5AD3EE68-CB1E-46E8-F065-A799B751428B}"/>
          </ac:spMkLst>
        </pc:spChg>
        <pc:spChg chg="add mod">
          <ac:chgData name="Matthieu De Mari" userId="dfb708c9-d8dc-439f-9a3b-c772bf4a311c" providerId="ADAL" clId="{556C7E6E-9ED7-4F9D-9E55-43EB46A53FAD}" dt="2023-02-12T10:00:35.844" v="25201" actId="208"/>
          <ac:spMkLst>
            <pc:docMk/>
            <pc:sldMk cId="1567279592" sldId="590"/>
            <ac:spMk id="9" creationId="{23426246-F94D-00B4-9E8A-397A3B90B78C}"/>
          </ac:spMkLst>
        </pc:spChg>
        <pc:picChg chg="add mod modCrop">
          <ac:chgData name="Matthieu De Mari" userId="dfb708c9-d8dc-439f-9a3b-c772bf4a311c" providerId="ADAL" clId="{556C7E6E-9ED7-4F9D-9E55-43EB46A53FAD}" dt="2023-02-12T10:00:11.801" v="25198" actId="1076"/>
          <ac:picMkLst>
            <pc:docMk/>
            <pc:sldMk cId="1567279592" sldId="590"/>
            <ac:picMk id="6" creationId="{B7473C6E-2B0F-0B62-E201-429F92581A99}"/>
          </ac:picMkLst>
        </pc:picChg>
      </pc:sldChg>
      <pc:sldChg chg="delSp modSp add del mod">
        <pc:chgData name="Matthieu De Mari" userId="dfb708c9-d8dc-439f-9a3b-c772bf4a311c" providerId="ADAL" clId="{556C7E6E-9ED7-4F9D-9E55-43EB46A53FAD}" dt="2023-02-12T09:56:17.709" v="24965" actId="47"/>
        <pc:sldMkLst>
          <pc:docMk/>
          <pc:sldMk cId="2123535675" sldId="591"/>
        </pc:sldMkLst>
        <pc:spChg chg="mod">
          <ac:chgData name="Matthieu De Mari" userId="dfb708c9-d8dc-439f-9a3b-c772bf4a311c" providerId="ADAL" clId="{556C7E6E-9ED7-4F9D-9E55-43EB46A53FAD}" dt="2023-02-12T09:56:11.988" v="24964" actId="6549"/>
          <ac:spMkLst>
            <pc:docMk/>
            <pc:sldMk cId="2123535675" sldId="591"/>
            <ac:spMk id="3" creationId="{9DB10A62-F718-C209-487F-9A204C929FBB}"/>
          </ac:spMkLst>
        </pc:spChg>
        <pc:spChg chg="del">
          <ac:chgData name="Matthieu De Mari" userId="dfb708c9-d8dc-439f-9a3b-c772bf4a311c" providerId="ADAL" clId="{556C7E6E-9ED7-4F9D-9E55-43EB46A53FAD}" dt="2023-02-12T09:56:06.696" v="24963" actId="478"/>
          <ac:spMkLst>
            <pc:docMk/>
            <pc:sldMk cId="2123535675" sldId="591"/>
            <ac:spMk id="4" creationId="{445E698A-8CC6-4953-68D9-E56971FBF912}"/>
          </ac:spMkLst>
        </pc:spChg>
        <pc:spChg chg="del">
          <ac:chgData name="Matthieu De Mari" userId="dfb708c9-d8dc-439f-9a3b-c772bf4a311c" providerId="ADAL" clId="{556C7E6E-9ED7-4F9D-9E55-43EB46A53FAD}" dt="2023-02-12T09:56:06.696" v="24963" actId="478"/>
          <ac:spMkLst>
            <pc:docMk/>
            <pc:sldMk cId="2123535675" sldId="591"/>
            <ac:spMk id="5" creationId="{CB951079-40AB-15C2-A5CD-B3B2E7C80263}"/>
          </ac:spMkLst>
        </pc:spChg>
        <pc:spChg chg="del">
          <ac:chgData name="Matthieu De Mari" userId="dfb708c9-d8dc-439f-9a3b-c772bf4a311c" providerId="ADAL" clId="{556C7E6E-9ED7-4F9D-9E55-43EB46A53FAD}" dt="2023-02-12T09:56:06.696" v="24963" actId="478"/>
          <ac:spMkLst>
            <pc:docMk/>
            <pc:sldMk cId="2123535675" sldId="591"/>
            <ac:spMk id="6" creationId="{57F6A0E2-525E-FF74-7EEC-ECED2AB2F63C}"/>
          </ac:spMkLst>
        </pc:spChg>
        <pc:spChg chg="del">
          <ac:chgData name="Matthieu De Mari" userId="dfb708c9-d8dc-439f-9a3b-c772bf4a311c" providerId="ADAL" clId="{556C7E6E-9ED7-4F9D-9E55-43EB46A53FAD}" dt="2023-02-12T09:56:06.696" v="24963" actId="478"/>
          <ac:spMkLst>
            <pc:docMk/>
            <pc:sldMk cId="2123535675" sldId="591"/>
            <ac:spMk id="7" creationId="{0CE76A98-F8D7-AE2D-8E2E-449033D3A060}"/>
          </ac:spMkLst>
        </pc:spChg>
        <pc:spChg chg="del">
          <ac:chgData name="Matthieu De Mari" userId="dfb708c9-d8dc-439f-9a3b-c772bf4a311c" providerId="ADAL" clId="{556C7E6E-9ED7-4F9D-9E55-43EB46A53FAD}" dt="2023-02-12T09:56:06.696" v="24963" actId="478"/>
          <ac:spMkLst>
            <pc:docMk/>
            <pc:sldMk cId="2123535675" sldId="591"/>
            <ac:spMk id="8" creationId="{1085B43F-827F-9AE6-10C0-46D0371C8CA1}"/>
          </ac:spMkLst>
        </pc:spChg>
        <pc:spChg chg="del">
          <ac:chgData name="Matthieu De Mari" userId="dfb708c9-d8dc-439f-9a3b-c772bf4a311c" providerId="ADAL" clId="{556C7E6E-9ED7-4F9D-9E55-43EB46A53FAD}" dt="2023-02-12T09:56:06.696" v="24963" actId="478"/>
          <ac:spMkLst>
            <pc:docMk/>
            <pc:sldMk cId="2123535675" sldId="591"/>
            <ac:spMk id="9" creationId="{4DE7BDDA-E948-7A5D-79C3-636020FF3451}"/>
          </ac:spMkLst>
        </pc:spChg>
      </pc:sldChg>
      <pc:sldChg chg="addSp delSp modSp add mod">
        <pc:chgData name="Matthieu De Mari" userId="dfb708c9-d8dc-439f-9a3b-c772bf4a311c" providerId="ADAL" clId="{556C7E6E-9ED7-4F9D-9E55-43EB46A53FAD}" dt="2023-02-12T10:01:22.457" v="25222" actId="1076"/>
        <pc:sldMkLst>
          <pc:docMk/>
          <pc:sldMk cId="4050874348" sldId="591"/>
        </pc:sldMkLst>
        <pc:spChg chg="mod">
          <ac:chgData name="Matthieu De Mari" userId="dfb708c9-d8dc-439f-9a3b-c772bf4a311c" providerId="ADAL" clId="{556C7E6E-9ED7-4F9D-9E55-43EB46A53FAD}" dt="2023-02-12T10:00:49.170" v="25208" actId="20577"/>
          <ac:spMkLst>
            <pc:docMk/>
            <pc:sldMk cId="4050874348" sldId="591"/>
            <ac:spMk id="3" creationId="{3F999405-5248-AC32-AA84-B211A7527C6D}"/>
          </ac:spMkLst>
        </pc:spChg>
        <pc:spChg chg="mod">
          <ac:chgData name="Matthieu De Mari" userId="dfb708c9-d8dc-439f-9a3b-c772bf4a311c" providerId="ADAL" clId="{556C7E6E-9ED7-4F9D-9E55-43EB46A53FAD}" dt="2023-02-12T10:00:44.327" v="25204" actId="20577"/>
          <ac:spMkLst>
            <pc:docMk/>
            <pc:sldMk cId="4050874348" sldId="591"/>
            <ac:spMk id="4" creationId="{4342AFF4-07CC-916A-B11C-EA4400493FA7}"/>
          </ac:spMkLst>
        </pc:spChg>
        <pc:spChg chg="add mod">
          <ac:chgData name="Matthieu De Mari" userId="dfb708c9-d8dc-439f-9a3b-c772bf4a311c" providerId="ADAL" clId="{556C7E6E-9ED7-4F9D-9E55-43EB46A53FAD}" dt="2023-02-12T10:01:22.457" v="25222" actId="1076"/>
          <ac:spMkLst>
            <pc:docMk/>
            <pc:sldMk cId="4050874348" sldId="591"/>
            <ac:spMk id="5" creationId="{BBC490E9-72FF-883E-205B-2895FF683402}"/>
          </ac:spMkLst>
        </pc:spChg>
        <pc:picChg chg="del">
          <ac:chgData name="Matthieu De Mari" userId="dfb708c9-d8dc-439f-9a3b-c772bf4a311c" providerId="ADAL" clId="{556C7E6E-9ED7-4F9D-9E55-43EB46A53FAD}" dt="2023-02-12T09:58:24.333" v="25084" actId="21"/>
          <ac:picMkLst>
            <pc:docMk/>
            <pc:sldMk cId="4050874348" sldId="591"/>
            <ac:picMk id="6" creationId="{B7473C6E-2B0F-0B62-E201-429F92581A99}"/>
          </ac:picMkLst>
        </pc:picChg>
      </pc:sldChg>
      <pc:sldChg chg="delSp modSp new mod modClrScheme chgLayout">
        <pc:chgData name="Matthieu De Mari" userId="dfb708c9-d8dc-439f-9a3b-c772bf4a311c" providerId="ADAL" clId="{556C7E6E-9ED7-4F9D-9E55-43EB46A53FAD}" dt="2023-02-12T10:23:49.949" v="26223"/>
        <pc:sldMkLst>
          <pc:docMk/>
          <pc:sldMk cId="2246674724" sldId="592"/>
        </pc:sldMkLst>
        <pc:spChg chg="mod ord">
          <ac:chgData name="Matthieu De Mari" userId="dfb708c9-d8dc-439f-9a3b-c772bf4a311c" providerId="ADAL" clId="{556C7E6E-9ED7-4F9D-9E55-43EB46A53FAD}" dt="2023-02-12T10:02:03.598" v="25273" actId="700"/>
          <ac:spMkLst>
            <pc:docMk/>
            <pc:sldMk cId="2246674724" sldId="592"/>
            <ac:spMk id="2" creationId="{095F7B87-6AC3-5F3F-642D-0110D8AB8DFC}"/>
          </ac:spMkLst>
        </pc:spChg>
        <pc:spChg chg="mod ord">
          <ac:chgData name="Matthieu De Mari" userId="dfb708c9-d8dc-439f-9a3b-c772bf4a311c" providerId="ADAL" clId="{556C7E6E-9ED7-4F9D-9E55-43EB46A53FAD}" dt="2023-02-12T10:23:49.949" v="26223"/>
          <ac:spMkLst>
            <pc:docMk/>
            <pc:sldMk cId="2246674724" sldId="592"/>
            <ac:spMk id="3" creationId="{AD3F2BDA-E08A-1CBF-703F-17E85C532E34}"/>
          </ac:spMkLst>
        </pc:spChg>
        <pc:spChg chg="del">
          <ac:chgData name="Matthieu De Mari" userId="dfb708c9-d8dc-439f-9a3b-c772bf4a311c" providerId="ADAL" clId="{556C7E6E-9ED7-4F9D-9E55-43EB46A53FAD}" dt="2023-02-12T10:02:03.598" v="25273" actId="700"/>
          <ac:spMkLst>
            <pc:docMk/>
            <pc:sldMk cId="2246674724" sldId="592"/>
            <ac:spMk id="4" creationId="{86886004-93E9-79D4-D1D6-EE9CF966C6FA}"/>
          </ac:spMkLst>
        </pc:spChg>
      </pc:sldChg>
      <pc:sldChg chg="addSp delSp modSp add mod modClrScheme chgLayout">
        <pc:chgData name="Matthieu De Mari" userId="dfb708c9-d8dc-439f-9a3b-c772bf4a311c" providerId="ADAL" clId="{556C7E6E-9ED7-4F9D-9E55-43EB46A53FAD}" dt="2023-02-12T10:05:50.536" v="25538" actId="22"/>
        <pc:sldMkLst>
          <pc:docMk/>
          <pc:sldMk cId="2119276421" sldId="593"/>
        </pc:sldMkLst>
        <pc:spChg chg="del mod ord">
          <ac:chgData name="Matthieu De Mari" userId="dfb708c9-d8dc-439f-9a3b-c772bf4a311c" providerId="ADAL" clId="{556C7E6E-9ED7-4F9D-9E55-43EB46A53FAD}" dt="2023-02-12T10:05:32.576" v="25535" actId="478"/>
          <ac:spMkLst>
            <pc:docMk/>
            <pc:sldMk cId="2119276421" sldId="593"/>
            <ac:spMk id="2" creationId="{095F7B87-6AC3-5F3F-642D-0110D8AB8DFC}"/>
          </ac:spMkLst>
        </pc:spChg>
        <pc:spChg chg="del mod ord">
          <ac:chgData name="Matthieu De Mari" userId="dfb708c9-d8dc-439f-9a3b-c772bf4a311c" providerId="ADAL" clId="{556C7E6E-9ED7-4F9D-9E55-43EB46A53FAD}" dt="2023-02-12T10:05:34.239" v="25537" actId="478"/>
          <ac:spMkLst>
            <pc:docMk/>
            <pc:sldMk cId="2119276421" sldId="593"/>
            <ac:spMk id="3" creationId="{AD3F2BDA-E08A-1CBF-703F-17E85C532E34}"/>
          </ac:spMkLst>
        </pc:spChg>
        <pc:picChg chg="add">
          <ac:chgData name="Matthieu De Mari" userId="dfb708c9-d8dc-439f-9a3b-c772bf4a311c" providerId="ADAL" clId="{556C7E6E-9ED7-4F9D-9E55-43EB46A53FAD}" dt="2023-02-12T10:05:50.536" v="25538" actId="22"/>
          <ac:picMkLst>
            <pc:docMk/>
            <pc:sldMk cId="2119276421" sldId="593"/>
            <ac:picMk id="5" creationId="{20D53978-F47F-78D4-9FAD-5E30824FC89D}"/>
          </ac:picMkLst>
        </pc:picChg>
      </pc:sldChg>
      <pc:sldChg chg="addSp delSp modSp add mod modClrScheme chgLayout">
        <pc:chgData name="Matthieu De Mari" userId="dfb708c9-d8dc-439f-9a3b-c772bf4a311c" providerId="ADAL" clId="{556C7E6E-9ED7-4F9D-9E55-43EB46A53FAD}" dt="2023-02-12T10:06:41.918" v="25549" actId="20577"/>
        <pc:sldMkLst>
          <pc:docMk/>
          <pc:sldMk cId="1845508452" sldId="594"/>
        </pc:sldMkLst>
        <pc:spChg chg="del mod ord">
          <ac:chgData name="Matthieu De Mari" userId="dfb708c9-d8dc-439f-9a3b-c772bf4a311c" providerId="ADAL" clId="{556C7E6E-9ED7-4F9D-9E55-43EB46A53FAD}" dt="2023-02-12T10:05:28.432" v="25531" actId="478"/>
          <ac:spMkLst>
            <pc:docMk/>
            <pc:sldMk cId="1845508452" sldId="594"/>
            <ac:spMk id="2" creationId="{095F7B87-6AC3-5F3F-642D-0110D8AB8DFC}"/>
          </ac:spMkLst>
        </pc:spChg>
        <pc:spChg chg="del mod ord">
          <ac:chgData name="Matthieu De Mari" userId="dfb708c9-d8dc-439f-9a3b-c772bf4a311c" providerId="ADAL" clId="{556C7E6E-9ED7-4F9D-9E55-43EB46A53FAD}" dt="2023-02-12T10:05:29.849" v="25534" actId="478"/>
          <ac:spMkLst>
            <pc:docMk/>
            <pc:sldMk cId="1845508452" sldId="594"/>
            <ac:spMk id="3" creationId="{AD3F2BDA-E08A-1CBF-703F-17E85C532E34}"/>
          </ac:spMkLst>
        </pc:spChg>
        <pc:spChg chg="add del mod">
          <ac:chgData name="Matthieu De Mari" userId="dfb708c9-d8dc-439f-9a3b-c772bf4a311c" providerId="ADAL" clId="{556C7E6E-9ED7-4F9D-9E55-43EB46A53FAD}" dt="2023-02-12T10:06:38.925" v="25547" actId="478"/>
          <ac:spMkLst>
            <pc:docMk/>
            <pc:sldMk cId="1845508452" sldId="594"/>
            <ac:spMk id="6" creationId="{A86C99AC-436C-CAB0-85A4-3A1F491C8177}"/>
          </ac:spMkLst>
        </pc:spChg>
        <pc:spChg chg="add mod ord">
          <ac:chgData name="Matthieu De Mari" userId="dfb708c9-d8dc-439f-9a3b-c772bf4a311c" providerId="ADAL" clId="{556C7E6E-9ED7-4F9D-9E55-43EB46A53FAD}" dt="2023-02-12T10:06:41.918" v="25549" actId="20577"/>
          <ac:spMkLst>
            <pc:docMk/>
            <pc:sldMk cId="1845508452" sldId="594"/>
            <ac:spMk id="7" creationId="{16116ABC-654D-259C-EFB3-E804FE9B0083}"/>
          </ac:spMkLst>
        </pc:spChg>
        <pc:picChg chg="add mod">
          <ac:chgData name="Matthieu De Mari" userId="dfb708c9-d8dc-439f-9a3b-c772bf4a311c" providerId="ADAL" clId="{556C7E6E-9ED7-4F9D-9E55-43EB46A53FAD}" dt="2023-02-12T10:06:16.169" v="25542" actId="1076"/>
          <ac:picMkLst>
            <pc:docMk/>
            <pc:sldMk cId="1845508452" sldId="594"/>
            <ac:picMk id="5" creationId="{86DF28A2-1556-A66E-5F84-2BD217FC926E}"/>
          </ac:picMkLst>
        </pc:picChg>
      </pc:sldChg>
      <pc:sldChg chg="delSp add del mod">
        <pc:chgData name="Matthieu De Mari" userId="dfb708c9-d8dc-439f-9a3b-c772bf4a311c" providerId="ADAL" clId="{556C7E6E-9ED7-4F9D-9E55-43EB46A53FAD}" dt="2023-02-12T10:07:45.229" v="25570" actId="47"/>
        <pc:sldMkLst>
          <pc:docMk/>
          <pc:sldMk cId="2445007738" sldId="595"/>
        </pc:sldMkLst>
        <pc:picChg chg="del">
          <ac:chgData name="Matthieu De Mari" userId="dfb708c9-d8dc-439f-9a3b-c772bf4a311c" providerId="ADAL" clId="{556C7E6E-9ED7-4F9D-9E55-43EB46A53FAD}" dt="2023-02-12T10:06:47.880" v="25551" actId="478"/>
          <ac:picMkLst>
            <pc:docMk/>
            <pc:sldMk cId="2445007738" sldId="595"/>
            <ac:picMk id="5" creationId="{86DF28A2-1556-A66E-5F84-2BD217FC926E}"/>
          </ac:picMkLst>
        </pc:picChg>
      </pc:sldChg>
      <pc:sldChg chg="modSp add mod">
        <pc:chgData name="Matthieu De Mari" userId="dfb708c9-d8dc-439f-9a3b-c772bf4a311c" providerId="ADAL" clId="{556C7E6E-9ED7-4F9D-9E55-43EB46A53FAD}" dt="2023-02-13T06:34:36.049" v="29780" actId="113"/>
        <pc:sldMkLst>
          <pc:docMk/>
          <pc:sldMk cId="3210392543" sldId="595"/>
        </pc:sldMkLst>
        <pc:spChg chg="mod">
          <ac:chgData name="Matthieu De Mari" userId="dfb708c9-d8dc-439f-9a3b-c772bf4a311c" providerId="ADAL" clId="{556C7E6E-9ED7-4F9D-9E55-43EB46A53FAD}" dt="2023-02-13T06:34:36.049" v="29780" actId="113"/>
          <ac:spMkLst>
            <pc:docMk/>
            <pc:sldMk cId="3210392543" sldId="595"/>
            <ac:spMk id="3" creationId="{E475B357-0886-EDDA-5F55-77F580FB4D9B}"/>
          </ac:spMkLst>
        </pc:spChg>
      </pc:sldChg>
      <pc:sldChg chg="addSp delSp modSp new mod modClrScheme chgLayout">
        <pc:chgData name="Matthieu De Mari" userId="dfb708c9-d8dc-439f-9a3b-c772bf4a311c" providerId="ADAL" clId="{556C7E6E-9ED7-4F9D-9E55-43EB46A53FAD}" dt="2023-02-12T10:17:14.093" v="25920" actId="114"/>
        <pc:sldMkLst>
          <pc:docMk/>
          <pc:sldMk cId="2999490602" sldId="596"/>
        </pc:sldMkLst>
        <pc:spChg chg="del mod ord">
          <ac:chgData name="Matthieu De Mari" userId="dfb708c9-d8dc-439f-9a3b-c772bf4a311c" providerId="ADAL" clId="{556C7E6E-9ED7-4F9D-9E55-43EB46A53FAD}" dt="2023-02-12T10:16:29.154" v="25850" actId="700"/>
          <ac:spMkLst>
            <pc:docMk/>
            <pc:sldMk cId="2999490602" sldId="596"/>
            <ac:spMk id="2" creationId="{E3E7B635-0F75-E01D-9AFA-145ED16773C1}"/>
          </ac:spMkLst>
        </pc:spChg>
        <pc:spChg chg="add mod ord">
          <ac:chgData name="Matthieu De Mari" userId="dfb708c9-d8dc-439f-9a3b-c772bf4a311c" providerId="ADAL" clId="{556C7E6E-9ED7-4F9D-9E55-43EB46A53FAD}" dt="2023-02-12T10:16:36.192" v="25893" actId="20577"/>
          <ac:spMkLst>
            <pc:docMk/>
            <pc:sldMk cId="2999490602" sldId="596"/>
            <ac:spMk id="3" creationId="{B6CC500A-91EA-A8FC-C124-79F1D2CB4EEA}"/>
          </ac:spMkLst>
        </pc:spChg>
        <pc:spChg chg="add mod ord">
          <ac:chgData name="Matthieu De Mari" userId="dfb708c9-d8dc-439f-9a3b-c772bf4a311c" providerId="ADAL" clId="{556C7E6E-9ED7-4F9D-9E55-43EB46A53FAD}" dt="2023-02-12T10:17:14.093" v="25920" actId="114"/>
          <ac:spMkLst>
            <pc:docMk/>
            <pc:sldMk cId="2999490602" sldId="596"/>
            <ac:spMk id="4" creationId="{FD50CCF7-E6BE-6851-F71F-A8DE3E696AFF}"/>
          </ac:spMkLst>
        </pc:spChg>
        <pc:spChg chg="add del mod ord">
          <ac:chgData name="Matthieu De Mari" userId="dfb708c9-d8dc-439f-9a3b-c772bf4a311c" providerId="ADAL" clId="{556C7E6E-9ED7-4F9D-9E55-43EB46A53FAD}" dt="2023-02-12T10:16:38.687" v="25894" actId="478"/>
          <ac:spMkLst>
            <pc:docMk/>
            <pc:sldMk cId="2999490602" sldId="596"/>
            <ac:spMk id="5" creationId="{57F429EB-2D77-9F4A-D69C-C2CD88EF4ED5}"/>
          </ac:spMkLst>
        </pc:spChg>
        <pc:picChg chg="add mod">
          <ac:chgData name="Matthieu De Mari" userId="dfb708c9-d8dc-439f-9a3b-c772bf4a311c" providerId="ADAL" clId="{556C7E6E-9ED7-4F9D-9E55-43EB46A53FAD}" dt="2023-02-12T10:16:42.825" v="25897" actId="14100"/>
          <ac:picMkLst>
            <pc:docMk/>
            <pc:sldMk cId="2999490602" sldId="596"/>
            <ac:picMk id="7" creationId="{F653F03C-1E5F-D8EC-698C-0BECFC148A6C}"/>
          </ac:picMkLst>
        </pc:picChg>
      </pc:sldChg>
      <pc:sldChg chg="addSp delSp modSp add mod chgLayout">
        <pc:chgData name="Matthieu De Mari" userId="dfb708c9-d8dc-439f-9a3b-c772bf4a311c" providerId="ADAL" clId="{556C7E6E-9ED7-4F9D-9E55-43EB46A53FAD}" dt="2023-02-12T10:21:17.197" v="26088" actId="113"/>
        <pc:sldMkLst>
          <pc:docMk/>
          <pc:sldMk cId="686175501" sldId="597"/>
        </pc:sldMkLst>
        <pc:spChg chg="mod ord">
          <ac:chgData name="Matthieu De Mari" userId="dfb708c9-d8dc-439f-9a3b-c772bf4a311c" providerId="ADAL" clId="{556C7E6E-9ED7-4F9D-9E55-43EB46A53FAD}" dt="2023-02-12T10:20:53.711" v="26043" actId="700"/>
          <ac:spMkLst>
            <pc:docMk/>
            <pc:sldMk cId="686175501" sldId="597"/>
            <ac:spMk id="2" creationId="{0ECDC8A1-B3BC-61E6-5739-B7062EA85B1D}"/>
          </ac:spMkLst>
        </pc:spChg>
        <pc:spChg chg="del">
          <ac:chgData name="Matthieu De Mari" userId="dfb708c9-d8dc-439f-9a3b-c772bf4a311c" providerId="ADAL" clId="{556C7E6E-9ED7-4F9D-9E55-43EB46A53FAD}" dt="2023-02-12T10:20:21.756" v="26036" actId="478"/>
          <ac:spMkLst>
            <pc:docMk/>
            <pc:sldMk cId="686175501" sldId="597"/>
            <ac:spMk id="3" creationId="{82C05F33-91D7-5C66-BA4E-D92C5AE204B9}"/>
          </ac:spMkLst>
        </pc:spChg>
        <pc:spChg chg="add del mod">
          <ac:chgData name="Matthieu De Mari" userId="dfb708c9-d8dc-439f-9a3b-c772bf4a311c" providerId="ADAL" clId="{556C7E6E-9ED7-4F9D-9E55-43EB46A53FAD}" dt="2023-02-12T10:20:22.474" v="26037" actId="478"/>
          <ac:spMkLst>
            <pc:docMk/>
            <pc:sldMk cId="686175501" sldId="597"/>
            <ac:spMk id="6" creationId="{DE550F8B-3B0B-868E-BBE8-0CA6FAE23100}"/>
          </ac:spMkLst>
        </pc:spChg>
        <pc:spChg chg="add mod ord">
          <ac:chgData name="Matthieu De Mari" userId="dfb708c9-d8dc-439f-9a3b-c772bf4a311c" providerId="ADAL" clId="{556C7E6E-9ED7-4F9D-9E55-43EB46A53FAD}" dt="2023-02-12T10:21:17.197" v="26088" actId="113"/>
          <ac:spMkLst>
            <pc:docMk/>
            <pc:sldMk cId="686175501" sldId="597"/>
            <ac:spMk id="9" creationId="{615F9809-56E9-2910-BADA-6F9D3284C819}"/>
          </ac:spMkLst>
        </pc:spChg>
        <pc:picChg chg="del">
          <ac:chgData name="Matthieu De Mari" userId="dfb708c9-d8dc-439f-9a3b-c772bf4a311c" providerId="ADAL" clId="{556C7E6E-9ED7-4F9D-9E55-43EB46A53FAD}" dt="2023-02-12T10:20:20.741" v="26035" actId="478"/>
          <ac:picMkLst>
            <pc:docMk/>
            <pc:sldMk cId="686175501" sldId="597"/>
            <ac:picMk id="5" creationId="{75856D0E-CCEE-CCFB-DDA2-D996DD976A93}"/>
          </ac:picMkLst>
        </pc:picChg>
        <pc:picChg chg="add mod">
          <ac:chgData name="Matthieu De Mari" userId="dfb708c9-d8dc-439f-9a3b-c772bf4a311c" providerId="ADAL" clId="{556C7E6E-9ED7-4F9D-9E55-43EB46A53FAD}" dt="2023-02-12T10:21:00.530" v="26045" actId="1076"/>
          <ac:picMkLst>
            <pc:docMk/>
            <pc:sldMk cId="686175501" sldId="597"/>
            <ac:picMk id="8" creationId="{B891E7E7-E66A-5B39-9C05-76B799DCFF70}"/>
          </ac:picMkLst>
        </pc:picChg>
      </pc:sldChg>
      <pc:sldChg chg="modSp add mod">
        <pc:chgData name="Matthieu De Mari" userId="dfb708c9-d8dc-439f-9a3b-c772bf4a311c" providerId="ADAL" clId="{556C7E6E-9ED7-4F9D-9E55-43EB46A53FAD}" dt="2023-02-13T01:47:37.976" v="27085" actId="113"/>
        <pc:sldMkLst>
          <pc:docMk/>
          <pc:sldMk cId="877267869" sldId="598"/>
        </pc:sldMkLst>
        <pc:spChg chg="mod">
          <ac:chgData name="Matthieu De Mari" userId="dfb708c9-d8dc-439f-9a3b-c772bf4a311c" providerId="ADAL" clId="{556C7E6E-9ED7-4F9D-9E55-43EB46A53FAD}" dt="2023-02-13T01:47:37.976" v="27085" actId="113"/>
          <ac:spMkLst>
            <pc:docMk/>
            <pc:sldMk cId="877267869" sldId="598"/>
            <ac:spMk id="3" creationId="{35995840-A9D9-479A-A34F-EA7DC229D38E}"/>
          </ac:spMkLst>
        </pc:spChg>
      </pc:sldChg>
      <pc:sldChg chg="modSp add mod">
        <pc:chgData name="Matthieu De Mari" userId="dfb708c9-d8dc-439f-9a3b-c772bf4a311c" providerId="ADAL" clId="{556C7E6E-9ED7-4F9D-9E55-43EB46A53FAD}" dt="2023-02-13T01:50:37.349" v="27581" actId="113"/>
        <pc:sldMkLst>
          <pc:docMk/>
          <pc:sldMk cId="2274204591" sldId="599"/>
        </pc:sldMkLst>
        <pc:spChg chg="mod">
          <ac:chgData name="Matthieu De Mari" userId="dfb708c9-d8dc-439f-9a3b-c772bf4a311c" providerId="ADAL" clId="{556C7E6E-9ED7-4F9D-9E55-43EB46A53FAD}" dt="2023-02-13T01:50:37.349" v="27581" actId="113"/>
          <ac:spMkLst>
            <pc:docMk/>
            <pc:sldMk cId="2274204591" sldId="599"/>
            <ac:spMk id="3" creationId="{35995840-A9D9-479A-A34F-EA7DC229D38E}"/>
          </ac:spMkLst>
        </pc:spChg>
      </pc:sldChg>
      <pc:sldChg chg="modSp add mod">
        <pc:chgData name="Matthieu De Mari" userId="dfb708c9-d8dc-439f-9a3b-c772bf4a311c" providerId="ADAL" clId="{556C7E6E-9ED7-4F9D-9E55-43EB46A53FAD}" dt="2023-02-13T01:53:21.690" v="27996" actId="113"/>
        <pc:sldMkLst>
          <pc:docMk/>
          <pc:sldMk cId="2868029262" sldId="600"/>
        </pc:sldMkLst>
        <pc:spChg chg="mod">
          <ac:chgData name="Matthieu De Mari" userId="dfb708c9-d8dc-439f-9a3b-c772bf4a311c" providerId="ADAL" clId="{556C7E6E-9ED7-4F9D-9E55-43EB46A53FAD}" dt="2023-02-13T01:53:21.690" v="27996" actId="113"/>
          <ac:spMkLst>
            <pc:docMk/>
            <pc:sldMk cId="2868029262" sldId="600"/>
            <ac:spMk id="3" creationId="{35995840-A9D9-479A-A34F-EA7DC229D38E}"/>
          </ac:spMkLst>
        </pc:spChg>
      </pc:sldChg>
      <pc:sldChg chg="add">
        <pc:chgData name="Matthieu De Mari" userId="dfb708c9-d8dc-439f-9a3b-c772bf4a311c" providerId="ADAL" clId="{556C7E6E-9ED7-4F9D-9E55-43EB46A53FAD}" dt="2023-02-13T01:54:27.653" v="27997"/>
        <pc:sldMkLst>
          <pc:docMk/>
          <pc:sldMk cId="644449308" sldId="601"/>
        </pc:sldMkLst>
      </pc:sldChg>
      <pc:sldChg chg="addSp delSp modSp add mod">
        <pc:chgData name="Matthieu De Mari" userId="dfb708c9-d8dc-439f-9a3b-c772bf4a311c" providerId="ADAL" clId="{556C7E6E-9ED7-4F9D-9E55-43EB46A53FAD}" dt="2023-02-13T01:57:54.083" v="28303" actId="20577"/>
        <pc:sldMkLst>
          <pc:docMk/>
          <pc:sldMk cId="3195395448" sldId="602"/>
        </pc:sldMkLst>
        <pc:spChg chg="mod">
          <ac:chgData name="Matthieu De Mari" userId="dfb708c9-d8dc-439f-9a3b-c772bf4a311c" providerId="ADAL" clId="{556C7E6E-9ED7-4F9D-9E55-43EB46A53FAD}" dt="2023-02-13T01:57:54.083" v="28303" actId="20577"/>
          <ac:spMkLst>
            <pc:docMk/>
            <pc:sldMk cId="3195395448" sldId="602"/>
            <ac:spMk id="3" creationId="{05CE0C93-3C30-8FDD-E264-7A45C291120B}"/>
          </ac:spMkLst>
        </pc:spChg>
        <pc:picChg chg="del">
          <ac:chgData name="Matthieu De Mari" userId="dfb708c9-d8dc-439f-9a3b-c772bf4a311c" providerId="ADAL" clId="{556C7E6E-9ED7-4F9D-9E55-43EB46A53FAD}" dt="2023-02-13T01:54:33.508" v="27999" actId="478"/>
          <ac:picMkLst>
            <pc:docMk/>
            <pc:sldMk cId="3195395448" sldId="602"/>
            <ac:picMk id="4" creationId="{AE20D33F-CC9F-6CC2-BAF5-10478AC7C852}"/>
          </ac:picMkLst>
        </pc:picChg>
        <pc:picChg chg="add mod">
          <ac:chgData name="Matthieu De Mari" userId="dfb708c9-d8dc-439f-9a3b-c772bf4a311c" providerId="ADAL" clId="{556C7E6E-9ED7-4F9D-9E55-43EB46A53FAD}" dt="2023-02-13T01:57:28.785" v="28277" actId="1076"/>
          <ac:picMkLst>
            <pc:docMk/>
            <pc:sldMk cId="3195395448" sldId="602"/>
            <ac:picMk id="6" creationId="{542682E7-4760-0440-FD5B-D7E969C2ECE6}"/>
          </ac:picMkLst>
        </pc:picChg>
        <pc:picChg chg="add mod">
          <ac:chgData name="Matthieu De Mari" userId="dfb708c9-d8dc-439f-9a3b-c772bf4a311c" providerId="ADAL" clId="{556C7E6E-9ED7-4F9D-9E55-43EB46A53FAD}" dt="2023-02-13T01:57:34.771" v="28283" actId="1035"/>
          <ac:picMkLst>
            <pc:docMk/>
            <pc:sldMk cId="3195395448" sldId="602"/>
            <ac:picMk id="10" creationId="{BE6AD98E-B700-90F8-52FC-5B8641CF6373}"/>
          </ac:picMkLst>
        </pc:picChg>
        <pc:picChg chg="add mod">
          <ac:chgData name="Matthieu De Mari" userId="dfb708c9-d8dc-439f-9a3b-c772bf4a311c" providerId="ADAL" clId="{556C7E6E-9ED7-4F9D-9E55-43EB46A53FAD}" dt="2023-02-13T01:57:43.635" v="28292" actId="1037"/>
          <ac:picMkLst>
            <pc:docMk/>
            <pc:sldMk cId="3195395448" sldId="602"/>
            <ac:picMk id="12" creationId="{32EFE76C-6FAF-6A34-B831-AD1DF445403E}"/>
          </ac:picMkLst>
        </pc:picChg>
        <pc:cxnChg chg="del">
          <ac:chgData name="Matthieu De Mari" userId="dfb708c9-d8dc-439f-9a3b-c772bf4a311c" providerId="ADAL" clId="{556C7E6E-9ED7-4F9D-9E55-43EB46A53FAD}" dt="2023-02-13T01:54:43.945" v="28030" actId="478"/>
          <ac:cxnSpMkLst>
            <pc:docMk/>
            <pc:sldMk cId="3195395448" sldId="602"/>
            <ac:cxnSpMk id="7" creationId="{EE65C6D6-0023-5032-28ED-95DD2C9FFD83}"/>
          </ac:cxnSpMkLst>
        </pc:cxnChg>
        <pc:cxnChg chg="del">
          <ac:chgData name="Matthieu De Mari" userId="dfb708c9-d8dc-439f-9a3b-c772bf4a311c" providerId="ADAL" clId="{556C7E6E-9ED7-4F9D-9E55-43EB46A53FAD}" dt="2023-02-13T01:54:44.488" v="28031" actId="478"/>
          <ac:cxnSpMkLst>
            <pc:docMk/>
            <pc:sldMk cId="3195395448" sldId="602"/>
            <ac:cxnSpMk id="8" creationId="{083228C7-2793-4725-BE31-E09E28BD1343}"/>
          </ac:cxnSpMkLst>
        </pc:cxnChg>
      </pc:sldChg>
      <pc:sldChg chg="modSp add mod">
        <pc:chgData name="Matthieu De Mari" userId="dfb708c9-d8dc-439f-9a3b-c772bf4a311c" providerId="ADAL" clId="{556C7E6E-9ED7-4F9D-9E55-43EB46A53FAD}" dt="2023-02-13T06:14:45.347" v="28472" actId="113"/>
        <pc:sldMkLst>
          <pc:docMk/>
          <pc:sldMk cId="2367070699" sldId="603"/>
        </pc:sldMkLst>
        <pc:spChg chg="mod">
          <ac:chgData name="Matthieu De Mari" userId="dfb708c9-d8dc-439f-9a3b-c772bf4a311c" providerId="ADAL" clId="{556C7E6E-9ED7-4F9D-9E55-43EB46A53FAD}" dt="2023-02-13T06:13:45.246" v="28432" actId="20577"/>
          <ac:spMkLst>
            <pc:docMk/>
            <pc:sldMk cId="2367070699" sldId="603"/>
            <ac:spMk id="2" creationId="{35AFB1A9-8B6A-0A63-E009-5698736B8986}"/>
          </ac:spMkLst>
        </pc:spChg>
        <pc:spChg chg="mod">
          <ac:chgData name="Matthieu De Mari" userId="dfb708c9-d8dc-439f-9a3b-c772bf4a311c" providerId="ADAL" clId="{556C7E6E-9ED7-4F9D-9E55-43EB46A53FAD}" dt="2023-02-13T06:14:45.347" v="28472" actId="113"/>
          <ac:spMkLst>
            <pc:docMk/>
            <pc:sldMk cId="2367070699" sldId="603"/>
            <ac:spMk id="3" creationId="{F37D3207-C2B0-A3FA-73D1-1A72E7288F96}"/>
          </ac:spMkLst>
        </pc:spChg>
      </pc:sldChg>
      <pc:sldChg chg="addSp delSp modSp new mod modClrScheme chgLayout">
        <pc:chgData name="Matthieu De Mari" userId="dfb708c9-d8dc-439f-9a3b-c772bf4a311c" providerId="ADAL" clId="{556C7E6E-9ED7-4F9D-9E55-43EB46A53FAD}" dt="2023-02-13T06:26:32.688" v="29152"/>
        <pc:sldMkLst>
          <pc:docMk/>
          <pc:sldMk cId="2997330392" sldId="604"/>
        </pc:sldMkLst>
        <pc:spChg chg="mod ord">
          <ac:chgData name="Matthieu De Mari" userId="dfb708c9-d8dc-439f-9a3b-c772bf4a311c" providerId="ADAL" clId="{556C7E6E-9ED7-4F9D-9E55-43EB46A53FAD}" dt="2023-02-13T06:15:03.862" v="28493" actId="700"/>
          <ac:spMkLst>
            <pc:docMk/>
            <pc:sldMk cId="2997330392" sldId="604"/>
            <ac:spMk id="2" creationId="{F89806D7-C7D5-2852-C194-53DCB110C084}"/>
          </ac:spMkLst>
        </pc:spChg>
        <pc:spChg chg="del mod ord">
          <ac:chgData name="Matthieu De Mari" userId="dfb708c9-d8dc-439f-9a3b-c772bf4a311c" providerId="ADAL" clId="{556C7E6E-9ED7-4F9D-9E55-43EB46A53FAD}" dt="2023-02-13T06:15:03.862" v="28493" actId="700"/>
          <ac:spMkLst>
            <pc:docMk/>
            <pc:sldMk cId="2997330392" sldId="604"/>
            <ac:spMk id="3" creationId="{5A76CD14-FC17-4960-75BD-C05B042490B5}"/>
          </ac:spMkLst>
        </pc:spChg>
        <pc:spChg chg="add mod ord">
          <ac:chgData name="Matthieu De Mari" userId="dfb708c9-d8dc-439f-9a3b-c772bf4a311c" providerId="ADAL" clId="{556C7E6E-9ED7-4F9D-9E55-43EB46A53FAD}" dt="2023-02-13T06:26:32.688" v="29152"/>
          <ac:spMkLst>
            <pc:docMk/>
            <pc:sldMk cId="2997330392" sldId="604"/>
            <ac:spMk id="4" creationId="{13208857-6B8C-14C4-6920-27EFD889DACA}"/>
          </ac:spMkLst>
        </pc:spChg>
        <pc:spChg chg="add del mod ord">
          <ac:chgData name="Matthieu De Mari" userId="dfb708c9-d8dc-439f-9a3b-c772bf4a311c" providerId="ADAL" clId="{556C7E6E-9ED7-4F9D-9E55-43EB46A53FAD}" dt="2023-02-13T06:15:05.525" v="28494" actId="478"/>
          <ac:spMkLst>
            <pc:docMk/>
            <pc:sldMk cId="2997330392" sldId="604"/>
            <ac:spMk id="5" creationId="{9DD42862-72C3-4D8A-8A53-B2A3EEF1E711}"/>
          </ac:spMkLst>
        </pc:spChg>
        <pc:picChg chg="add mod">
          <ac:chgData name="Matthieu De Mari" userId="dfb708c9-d8dc-439f-9a3b-c772bf4a311c" providerId="ADAL" clId="{556C7E6E-9ED7-4F9D-9E55-43EB46A53FAD}" dt="2023-02-13T06:21:03.151" v="28998" actId="1076"/>
          <ac:picMkLst>
            <pc:docMk/>
            <pc:sldMk cId="2997330392" sldId="604"/>
            <ac:picMk id="7" creationId="{E0024D9D-2CE7-C710-C32F-A7E433FBCCFC}"/>
          </ac:picMkLst>
        </pc:picChg>
        <pc:picChg chg="add del mod modCrop">
          <ac:chgData name="Matthieu De Mari" userId="dfb708c9-d8dc-439f-9a3b-c772bf4a311c" providerId="ADAL" clId="{556C7E6E-9ED7-4F9D-9E55-43EB46A53FAD}" dt="2023-02-13T06:21:00.083" v="28997" actId="478"/>
          <ac:picMkLst>
            <pc:docMk/>
            <pc:sldMk cId="2997330392" sldId="604"/>
            <ac:picMk id="8" creationId="{12ECE421-0A4F-3FDD-2CB6-7BCB1BC0C352}"/>
          </ac:picMkLst>
        </pc:picChg>
      </pc:sldChg>
      <pc:sldChg chg="addSp delSp modSp add mod modClrScheme chgLayout">
        <pc:chgData name="Matthieu De Mari" userId="dfb708c9-d8dc-439f-9a3b-c772bf4a311c" providerId="ADAL" clId="{556C7E6E-9ED7-4F9D-9E55-43EB46A53FAD}" dt="2023-02-13T06:20:11.775" v="28985" actId="14100"/>
        <pc:sldMkLst>
          <pc:docMk/>
          <pc:sldMk cId="2043300501" sldId="605"/>
        </pc:sldMkLst>
        <pc:spChg chg="mod ord">
          <ac:chgData name="Matthieu De Mari" userId="dfb708c9-d8dc-439f-9a3b-c772bf4a311c" providerId="ADAL" clId="{556C7E6E-9ED7-4F9D-9E55-43EB46A53FAD}" dt="2023-02-13T06:17:32.993" v="28838" actId="700"/>
          <ac:spMkLst>
            <pc:docMk/>
            <pc:sldMk cId="2043300501" sldId="605"/>
            <ac:spMk id="2" creationId="{F89806D7-C7D5-2852-C194-53DCB110C084}"/>
          </ac:spMkLst>
        </pc:spChg>
        <pc:spChg chg="mod ord">
          <ac:chgData name="Matthieu De Mari" userId="dfb708c9-d8dc-439f-9a3b-c772bf4a311c" providerId="ADAL" clId="{556C7E6E-9ED7-4F9D-9E55-43EB46A53FAD}" dt="2023-02-13T06:18:37.387" v="28974" actId="20577"/>
          <ac:spMkLst>
            <pc:docMk/>
            <pc:sldMk cId="2043300501" sldId="605"/>
            <ac:spMk id="4" creationId="{13208857-6B8C-14C4-6920-27EFD889DACA}"/>
          </ac:spMkLst>
        </pc:spChg>
        <pc:picChg chg="add del mod">
          <ac:chgData name="Matthieu De Mari" userId="dfb708c9-d8dc-439f-9a3b-c772bf4a311c" providerId="ADAL" clId="{556C7E6E-9ED7-4F9D-9E55-43EB46A53FAD}" dt="2023-02-13T06:18:41.705" v="28975" actId="478"/>
          <ac:picMkLst>
            <pc:docMk/>
            <pc:sldMk cId="2043300501" sldId="605"/>
            <ac:picMk id="5" creationId="{36DFB1DB-8FBA-7C31-76BF-FFB3C6028400}"/>
          </ac:picMkLst>
        </pc:picChg>
        <pc:picChg chg="del">
          <ac:chgData name="Matthieu De Mari" userId="dfb708c9-d8dc-439f-9a3b-c772bf4a311c" providerId="ADAL" clId="{556C7E6E-9ED7-4F9D-9E55-43EB46A53FAD}" dt="2023-02-13T06:17:29.999" v="28837" actId="478"/>
          <ac:picMkLst>
            <pc:docMk/>
            <pc:sldMk cId="2043300501" sldId="605"/>
            <ac:picMk id="7" creationId="{E0024D9D-2CE7-C710-C32F-A7E433FBCCFC}"/>
          </ac:picMkLst>
        </pc:picChg>
        <pc:picChg chg="add mod modCrop">
          <ac:chgData name="Matthieu De Mari" userId="dfb708c9-d8dc-439f-9a3b-c772bf4a311c" providerId="ADAL" clId="{556C7E6E-9ED7-4F9D-9E55-43EB46A53FAD}" dt="2023-02-13T06:20:11.775" v="28985" actId="14100"/>
          <ac:picMkLst>
            <pc:docMk/>
            <pc:sldMk cId="2043300501" sldId="605"/>
            <ac:picMk id="8" creationId="{BE387871-3556-4202-619C-E05AD463E5F9}"/>
          </ac:picMkLst>
        </pc:picChg>
      </pc:sldChg>
      <pc:sldChg chg="addSp delSp modSp add mod">
        <pc:chgData name="Matthieu De Mari" userId="dfb708c9-d8dc-439f-9a3b-c772bf4a311c" providerId="ADAL" clId="{556C7E6E-9ED7-4F9D-9E55-43EB46A53FAD}" dt="2023-02-13T06:22:29.263" v="29108" actId="1076"/>
        <pc:sldMkLst>
          <pc:docMk/>
          <pc:sldMk cId="4004938351" sldId="606"/>
        </pc:sldMkLst>
        <pc:spChg chg="mod">
          <ac:chgData name="Matthieu De Mari" userId="dfb708c9-d8dc-439f-9a3b-c772bf4a311c" providerId="ADAL" clId="{556C7E6E-9ED7-4F9D-9E55-43EB46A53FAD}" dt="2023-02-13T06:22:18.812" v="29103" actId="20577"/>
          <ac:spMkLst>
            <pc:docMk/>
            <pc:sldMk cId="4004938351" sldId="606"/>
            <ac:spMk id="4" creationId="{13208857-6B8C-14C4-6920-27EFD889DACA}"/>
          </ac:spMkLst>
        </pc:spChg>
        <pc:picChg chg="add mod">
          <ac:chgData name="Matthieu De Mari" userId="dfb708c9-d8dc-439f-9a3b-c772bf4a311c" providerId="ADAL" clId="{556C7E6E-9ED7-4F9D-9E55-43EB46A53FAD}" dt="2023-02-13T06:22:29.263" v="29108" actId="1076"/>
          <ac:picMkLst>
            <pc:docMk/>
            <pc:sldMk cId="4004938351" sldId="606"/>
            <ac:picMk id="5" creationId="{FC11B337-8E8D-DD76-22F2-49035225F5ED}"/>
          </ac:picMkLst>
        </pc:picChg>
        <pc:picChg chg="del">
          <ac:chgData name="Matthieu De Mari" userId="dfb708c9-d8dc-439f-9a3b-c772bf4a311c" providerId="ADAL" clId="{556C7E6E-9ED7-4F9D-9E55-43EB46A53FAD}" dt="2023-02-13T06:21:56.467" v="29000" actId="478"/>
          <ac:picMkLst>
            <pc:docMk/>
            <pc:sldMk cId="4004938351" sldId="606"/>
            <ac:picMk id="8" creationId="{BE387871-3556-4202-619C-E05AD463E5F9}"/>
          </ac:picMkLst>
        </pc:picChg>
      </pc:sldChg>
      <pc:sldChg chg="modSp add mod">
        <pc:chgData name="Matthieu De Mari" userId="dfb708c9-d8dc-439f-9a3b-c772bf4a311c" providerId="ADAL" clId="{556C7E6E-9ED7-4F9D-9E55-43EB46A53FAD}" dt="2023-02-13T06:33:14.669" v="29669" actId="20577"/>
        <pc:sldMkLst>
          <pc:docMk/>
          <pc:sldMk cId="76977210" sldId="607"/>
        </pc:sldMkLst>
        <pc:spChg chg="mod">
          <ac:chgData name="Matthieu De Mari" userId="dfb708c9-d8dc-439f-9a3b-c772bf4a311c" providerId="ADAL" clId="{556C7E6E-9ED7-4F9D-9E55-43EB46A53FAD}" dt="2023-02-13T06:33:14.669" v="29669" actId="20577"/>
          <ac:spMkLst>
            <pc:docMk/>
            <pc:sldMk cId="76977210" sldId="607"/>
            <ac:spMk id="3" creationId="{76CC8A9E-3FA2-3F63-119F-498C8E48D3FA}"/>
          </ac:spMkLst>
        </pc:spChg>
      </pc:sldChg>
      <pc:sldChg chg="addSp delSp modSp add mod">
        <pc:chgData name="Matthieu De Mari" userId="dfb708c9-d8dc-439f-9a3b-c772bf4a311c" providerId="ADAL" clId="{556C7E6E-9ED7-4F9D-9E55-43EB46A53FAD}" dt="2023-02-13T06:35:39.385" v="29795" actId="1036"/>
        <pc:sldMkLst>
          <pc:docMk/>
          <pc:sldMk cId="2118779127" sldId="608"/>
        </pc:sldMkLst>
        <pc:spChg chg="del">
          <ac:chgData name="Matthieu De Mari" userId="dfb708c9-d8dc-439f-9a3b-c772bf4a311c" providerId="ADAL" clId="{556C7E6E-9ED7-4F9D-9E55-43EB46A53FAD}" dt="2023-02-13T06:33:26.996" v="29671" actId="478"/>
          <ac:spMkLst>
            <pc:docMk/>
            <pc:sldMk cId="2118779127" sldId="608"/>
            <ac:spMk id="3" creationId="{76CC8A9E-3FA2-3F63-119F-498C8E48D3FA}"/>
          </ac:spMkLst>
        </pc:spChg>
        <pc:spChg chg="add del mod">
          <ac:chgData name="Matthieu De Mari" userId="dfb708c9-d8dc-439f-9a3b-c772bf4a311c" providerId="ADAL" clId="{556C7E6E-9ED7-4F9D-9E55-43EB46A53FAD}" dt="2023-02-13T06:33:28.231" v="29672" actId="478"/>
          <ac:spMkLst>
            <pc:docMk/>
            <pc:sldMk cId="2118779127" sldId="608"/>
            <ac:spMk id="5" creationId="{4AF60B5F-D204-43FD-E29A-1088E8DBD155}"/>
          </ac:spMkLst>
        </pc:spChg>
        <pc:picChg chg="add mod">
          <ac:chgData name="Matthieu De Mari" userId="dfb708c9-d8dc-439f-9a3b-c772bf4a311c" providerId="ADAL" clId="{556C7E6E-9ED7-4F9D-9E55-43EB46A53FAD}" dt="2023-02-13T06:35:39.385" v="29795" actId="1036"/>
          <ac:picMkLst>
            <pc:docMk/>
            <pc:sldMk cId="2118779127" sldId="608"/>
            <ac:picMk id="7" creationId="{82FE1877-E7DD-B1DE-92E9-8151A7D92F1B}"/>
          </ac:picMkLst>
        </pc:picChg>
      </pc:sldChg>
      <pc:sldChg chg="modSp add mod">
        <pc:chgData name="Matthieu De Mari" userId="dfb708c9-d8dc-439f-9a3b-c772bf4a311c" providerId="ADAL" clId="{556C7E6E-9ED7-4F9D-9E55-43EB46A53FAD}" dt="2023-02-13T06:42:45.852" v="30544" actId="20577"/>
        <pc:sldMkLst>
          <pc:docMk/>
          <pc:sldMk cId="4054278939" sldId="609"/>
        </pc:sldMkLst>
        <pc:spChg chg="mod">
          <ac:chgData name="Matthieu De Mari" userId="dfb708c9-d8dc-439f-9a3b-c772bf4a311c" providerId="ADAL" clId="{556C7E6E-9ED7-4F9D-9E55-43EB46A53FAD}" dt="2023-02-13T06:42:45.852" v="30544" actId="20577"/>
          <ac:spMkLst>
            <pc:docMk/>
            <pc:sldMk cId="4054278939" sldId="609"/>
            <ac:spMk id="3" creationId="{CC15B02E-4FC8-0A0E-E6EB-850476F34791}"/>
          </ac:spMkLst>
        </pc:spChg>
      </pc:sldChg>
      <pc:sldChg chg="addSp delSp modSp new mod modClrScheme chgLayout">
        <pc:chgData name="Matthieu De Mari" userId="dfb708c9-d8dc-439f-9a3b-c772bf4a311c" providerId="ADAL" clId="{556C7E6E-9ED7-4F9D-9E55-43EB46A53FAD}" dt="2023-02-13T07:07:48.114" v="31383" actId="12"/>
        <pc:sldMkLst>
          <pc:docMk/>
          <pc:sldMk cId="712150557" sldId="610"/>
        </pc:sldMkLst>
        <pc:spChg chg="mod ord">
          <ac:chgData name="Matthieu De Mari" userId="dfb708c9-d8dc-439f-9a3b-c772bf4a311c" providerId="ADAL" clId="{556C7E6E-9ED7-4F9D-9E55-43EB46A53FAD}" dt="2023-02-13T07:07:08.256" v="31337" actId="700"/>
          <ac:spMkLst>
            <pc:docMk/>
            <pc:sldMk cId="712150557" sldId="610"/>
            <ac:spMk id="2" creationId="{8403C2D5-263C-6431-9E3B-012C163E3451}"/>
          </ac:spMkLst>
        </pc:spChg>
        <pc:spChg chg="del mod ord">
          <ac:chgData name="Matthieu De Mari" userId="dfb708c9-d8dc-439f-9a3b-c772bf4a311c" providerId="ADAL" clId="{556C7E6E-9ED7-4F9D-9E55-43EB46A53FAD}" dt="2023-02-13T07:07:08.256" v="31337" actId="700"/>
          <ac:spMkLst>
            <pc:docMk/>
            <pc:sldMk cId="712150557" sldId="610"/>
            <ac:spMk id="3" creationId="{5A6BBEC5-43DB-443F-D1F5-64D906D3A018}"/>
          </ac:spMkLst>
        </pc:spChg>
        <pc:spChg chg="add mod ord">
          <ac:chgData name="Matthieu De Mari" userId="dfb708c9-d8dc-439f-9a3b-c772bf4a311c" providerId="ADAL" clId="{556C7E6E-9ED7-4F9D-9E55-43EB46A53FAD}" dt="2023-02-13T07:07:48.114" v="31383" actId="12"/>
          <ac:spMkLst>
            <pc:docMk/>
            <pc:sldMk cId="712150557" sldId="610"/>
            <ac:spMk id="4" creationId="{7D3C4361-39ED-8455-F41E-48593F709DE8}"/>
          </ac:spMkLst>
        </pc:spChg>
        <pc:spChg chg="add del mod ord">
          <ac:chgData name="Matthieu De Mari" userId="dfb708c9-d8dc-439f-9a3b-c772bf4a311c" providerId="ADAL" clId="{556C7E6E-9ED7-4F9D-9E55-43EB46A53FAD}" dt="2023-02-13T07:07:38.880" v="31379" actId="478"/>
          <ac:spMkLst>
            <pc:docMk/>
            <pc:sldMk cId="712150557" sldId="610"/>
            <ac:spMk id="5" creationId="{701FA418-22A1-9934-2738-6B7EE2FA87B9}"/>
          </ac:spMkLst>
        </pc:spChg>
        <pc:picChg chg="add mod">
          <ac:chgData name="Matthieu De Mari" userId="dfb708c9-d8dc-439f-9a3b-c772bf4a311c" providerId="ADAL" clId="{556C7E6E-9ED7-4F9D-9E55-43EB46A53FAD}" dt="2023-02-13T07:07:43.112" v="31381" actId="1076"/>
          <ac:picMkLst>
            <pc:docMk/>
            <pc:sldMk cId="712150557" sldId="610"/>
            <ac:picMk id="7" creationId="{72D86FFE-A1C6-7C36-0C7D-2A1128C06097}"/>
          </ac:picMkLst>
        </pc:picChg>
      </pc:sldChg>
      <pc:sldChg chg="addSp delSp modSp add mod">
        <pc:chgData name="Matthieu De Mari" userId="dfb708c9-d8dc-439f-9a3b-c772bf4a311c" providerId="ADAL" clId="{556C7E6E-9ED7-4F9D-9E55-43EB46A53FAD}" dt="2023-02-13T07:09:10.631" v="31482" actId="1038"/>
        <pc:sldMkLst>
          <pc:docMk/>
          <pc:sldMk cId="3906826756" sldId="611"/>
        </pc:sldMkLst>
        <pc:spChg chg="mod">
          <ac:chgData name="Matthieu De Mari" userId="dfb708c9-d8dc-439f-9a3b-c772bf4a311c" providerId="ADAL" clId="{556C7E6E-9ED7-4F9D-9E55-43EB46A53FAD}" dt="2023-02-13T07:08:05.902" v="31435" actId="20577"/>
          <ac:spMkLst>
            <pc:docMk/>
            <pc:sldMk cId="3906826756" sldId="611"/>
            <ac:spMk id="4" creationId="{7D3C4361-39ED-8455-F41E-48593F709DE8}"/>
          </ac:spMkLst>
        </pc:spChg>
        <pc:picChg chg="add mod modCrop">
          <ac:chgData name="Matthieu De Mari" userId="dfb708c9-d8dc-439f-9a3b-c772bf4a311c" providerId="ADAL" clId="{556C7E6E-9ED7-4F9D-9E55-43EB46A53FAD}" dt="2023-02-13T07:09:10.631" v="31482" actId="1038"/>
          <ac:picMkLst>
            <pc:docMk/>
            <pc:sldMk cId="3906826756" sldId="611"/>
            <ac:picMk id="5" creationId="{F3BBC7B3-B876-CFBC-B7BE-751230026375}"/>
          </ac:picMkLst>
        </pc:picChg>
        <pc:picChg chg="del">
          <ac:chgData name="Matthieu De Mari" userId="dfb708c9-d8dc-439f-9a3b-c772bf4a311c" providerId="ADAL" clId="{556C7E6E-9ED7-4F9D-9E55-43EB46A53FAD}" dt="2023-02-13T07:07:52.565" v="31385" actId="478"/>
          <ac:picMkLst>
            <pc:docMk/>
            <pc:sldMk cId="3906826756" sldId="611"/>
            <ac:picMk id="7" creationId="{72D86FFE-A1C6-7C36-0C7D-2A1128C06097}"/>
          </ac:picMkLst>
        </pc:picChg>
        <pc:picChg chg="add mod modCrop">
          <ac:chgData name="Matthieu De Mari" userId="dfb708c9-d8dc-439f-9a3b-c772bf4a311c" providerId="ADAL" clId="{556C7E6E-9ED7-4F9D-9E55-43EB46A53FAD}" dt="2023-02-13T07:09:10.631" v="31482" actId="1038"/>
          <ac:picMkLst>
            <pc:docMk/>
            <pc:sldMk cId="3906826756" sldId="611"/>
            <ac:picMk id="8" creationId="{2965E0F8-94AF-4F43-227A-8A808F62CB08}"/>
          </ac:picMkLst>
        </pc:picChg>
      </pc:sldChg>
      <pc:sldChg chg="addSp delSp modSp add mod chgLayout">
        <pc:chgData name="Matthieu De Mari" userId="dfb708c9-d8dc-439f-9a3b-c772bf4a311c" providerId="ADAL" clId="{556C7E6E-9ED7-4F9D-9E55-43EB46A53FAD}" dt="2023-02-13T07:12:18.215" v="31802" actId="20577"/>
        <pc:sldMkLst>
          <pc:docMk/>
          <pc:sldMk cId="1860638052" sldId="612"/>
        </pc:sldMkLst>
        <pc:spChg chg="mod ord">
          <ac:chgData name="Matthieu De Mari" userId="dfb708c9-d8dc-439f-9a3b-c772bf4a311c" providerId="ADAL" clId="{556C7E6E-9ED7-4F9D-9E55-43EB46A53FAD}" dt="2023-02-13T07:09:31.855" v="31486" actId="700"/>
          <ac:spMkLst>
            <pc:docMk/>
            <pc:sldMk cId="1860638052" sldId="612"/>
            <ac:spMk id="2" creationId="{8403C2D5-263C-6431-9E3B-012C163E3451}"/>
          </ac:spMkLst>
        </pc:spChg>
        <pc:spChg chg="add mod ord">
          <ac:chgData name="Matthieu De Mari" userId="dfb708c9-d8dc-439f-9a3b-c772bf4a311c" providerId="ADAL" clId="{556C7E6E-9ED7-4F9D-9E55-43EB46A53FAD}" dt="2023-02-13T07:10:46.323" v="31790" actId="20577"/>
          <ac:spMkLst>
            <pc:docMk/>
            <pc:sldMk cId="1860638052" sldId="612"/>
            <ac:spMk id="3" creationId="{E80DD1FC-892D-6828-628A-D424AA621005}"/>
          </ac:spMkLst>
        </pc:spChg>
        <pc:spChg chg="mod ord">
          <ac:chgData name="Matthieu De Mari" userId="dfb708c9-d8dc-439f-9a3b-c772bf4a311c" providerId="ADAL" clId="{556C7E6E-9ED7-4F9D-9E55-43EB46A53FAD}" dt="2023-02-13T07:12:18.215" v="31802" actId="20577"/>
          <ac:spMkLst>
            <pc:docMk/>
            <pc:sldMk cId="1860638052" sldId="612"/>
            <ac:spMk id="4" creationId="{7D3C4361-39ED-8455-F41E-48593F709DE8}"/>
          </ac:spMkLst>
        </pc:spChg>
        <pc:spChg chg="add del">
          <ac:chgData name="Matthieu De Mari" userId="dfb708c9-d8dc-439f-9a3b-c772bf4a311c" providerId="ADAL" clId="{556C7E6E-9ED7-4F9D-9E55-43EB46A53FAD}" dt="2023-02-13T07:10:50.021" v="31792" actId="22"/>
          <ac:spMkLst>
            <pc:docMk/>
            <pc:sldMk cId="1860638052" sldId="612"/>
            <ac:spMk id="7" creationId="{9D4223B3-1CF0-2833-8461-68129E49EB8C}"/>
          </ac:spMkLst>
        </pc:spChg>
        <pc:picChg chg="del">
          <ac:chgData name="Matthieu De Mari" userId="dfb708c9-d8dc-439f-9a3b-c772bf4a311c" providerId="ADAL" clId="{556C7E6E-9ED7-4F9D-9E55-43EB46A53FAD}" dt="2023-02-13T07:09:17.156" v="31485" actId="478"/>
          <ac:picMkLst>
            <pc:docMk/>
            <pc:sldMk cId="1860638052" sldId="612"/>
            <ac:picMk id="5" creationId="{F3BBC7B3-B876-CFBC-B7BE-751230026375}"/>
          </ac:picMkLst>
        </pc:picChg>
        <pc:picChg chg="del">
          <ac:chgData name="Matthieu De Mari" userId="dfb708c9-d8dc-439f-9a3b-c772bf4a311c" providerId="ADAL" clId="{556C7E6E-9ED7-4F9D-9E55-43EB46A53FAD}" dt="2023-02-13T07:09:16.938" v="31484" actId="478"/>
          <ac:picMkLst>
            <pc:docMk/>
            <pc:sldMk cId="1860638052" sldId="612"/>
            <ac:picMk id="8" creationId="{2965E0F8-94AF-4F43-227A-8A808F62CB08}"/>
          </ac:picMkLst>
        </pc:picChg>
        <pc:picChg chg="add mod">
          <ac:chgData name="Matthieu De Mari" userId="dfb708c9-d8dc-439f-9a3b-c772bf4a311c" providerId="ADAL" clId="{556C7E6E-9ED7-4F9D-9E55-43EB46A53FAD}" dt="2023-02-13T07:11:12.115" v="31796" actId="1076"/>
          <ac:picMkLst>
            <pc:docMk/>
            <pc:sldMk cId="1860638052" sldId="612"/>
            <ac:picMk id="10" creationId="{3EA27EAD-0666-D7DD-369D-20192E2712D4}"/>
          </ac:picMkLst>
        </pc:picChg>
      </pc:sldChg>
      <pc:sldChg chg="add del">
        <pc:chgData name="Matthieu De Mari" userId="dfb708c9-d8dc-439f-9a3b-c772bf4a311c" providerId="ADAL" clId="{556C7E6E-9ED7-4F9D-9E55-43EB46A53FAD}" dt="2023-02-13T07:12:22.283" v="31803" actId="47"/>
        <pc:sldMkLst>
          <pc:docMk/>
          <pc:sldMk cId="1887473016" sldId="613"/>
        </pc:sldMkLst>
      </pc:sldChg>
      <pc:sldChg chg="addSp delSp modSp add mod">
        <pc:chgData name="Matthieu De Mari" userId="dfb708c9-d8dc-439f-9a3b-c772bf4a311c" providerId="ADAL" clId="{556C7E6E-9ED7-4F9D-9E55-43EB46A53FAD}" dt="2023-02-13T07:16:23.585" v="32208" actId="20577"/>
        <pc:sldMkLst>
          <pc:docMk/>
          <pc:sldMk cId="3114303393" sldId="613"/>
        </pc:sldMkLst>
        <pc:spChg chg="mod">
          <ac:chgData name="Matthieu De Mari" userId="dfb708c9-d8dc-439f-9a3b-c772bf4a311c" providerId="ADAL" clId="{556C7E6E-9ED7-4F9D-9E55-43EB46A53FAD}" dt="2023-02-13T07:13:30.062" v="31904" actId="20577"/>
          <ac:spMkLst>
            <pc:docMk/>
            <pc:sldMk cId="3114303393" sldId="613"/>
            <ac:spMk id="3" creationId="{E80DD1FC-892D-6828-628A-D424AA621005}"/>
          </ac:spMkLst>
        </pc:spChg>
        <pc:spChg chg="mod">
          <ac:chgData name="Matthieu De Mari" userId="dfb708c9-d8dc-439f-9a3b-c772bf4a311c" providerId="ADAL" clId="{556C7E6E-9ED7-4F9D-9E55-43EB46A53FAD}" dt="2023-02-13T07:16:23.585" v="32208" actId="20577"/>
          <ac:spMkLst>
            <pc:docMk/>
            <pc:sldMk cId="3114303393" sldId="613"/>
            <ac:spMk id="4" creationId="{7D3C4361-39ED-8455-F41E-48593F709DE8}"/>
          </ac:spMkLst>
        </pc:spChg>
        <pc:picChg chg="add mod modCrop">
          <ac:chgData name="Matthieu De Mari" userId="dfb708c9-d8dc-439f-9a3b-c772bf4a311c" providerId="ADAL" clId="{556C7E6E-9ED7-4F9D-9E55-43EB46A53FAD}" dt="2023-02-13T07:14:04.685" v="31925" actId="1038"/>
          <ac:picMkLst>
            <pc:docMk/>
            <pc:sldMk cId="3114303393" sldId="613"/>
            <ac:picMk id="6" creationId="{C2331443-FEDD-6D47-268D-4A736C2A60E4}"/>
          </ac:picMkLst>
        </pc:picChg>
        <pc:picChg chg="del">
          <ac:chgData name="Matthieu De Mari" userId="dfb708c9-d8dc-439f-9a3b-c772bf4a311c" providerId="ADAL" clId="{556C7E6E-9ED7-4F9D-9E55-43EB46A53FAD}" dt="2023-02-13T07:13:31.992" v="31905" actId="478"/>
          <ac:picMkLst>
            <pc:docMk/>
            <pc:sldMk cId="3114303393" sldId="613"/>
            <ac:picMk id="10" creationId="{3EA27EAD-0666-D7DD-369D-20192E2712D4}"/>
          </ac:picMkLst>
        </pc:picChg>
      </pc:sldChg>
      <pc:sldChg chg="addSp delSp modSp add mod modClrScheme chgLayout">
        <pc:chgData name="Matthieu De Mari" userId="dfb708c9-d8dc-439f-9a3b-c772bf4a311c" providerId="ADAL" clId="{556C7E6E-9ED7-4F9D-9E55-43EB46A53FAD}" dt="2023-02-13T07:16:01.587" v="32199" actId="27636"/>
        <pc:sldMkLst>
          <pc:docMk/>
          <pc:sldMk cId="3311459905" sldId="614"/>
        </pc:sldMkLst>
        <pc:spChg chg="mod ord">
          <ac:chgData name="Matthieu De Mari" userId="dfb708c9-d8dc-439f-9a3b-c772bf4a311c" providerId="ADAL" clId="{556C7E6E-9ED7-4F9D-9E55-43EB46A53FAD}" dt="2023-02-13T07:14:26.830" v="31928" actId="700"/>
          <ac:spMkLst>
            <pc:docMk/>
            <pc:sldMk cId="3311459905" sldId="614"/>
            <ac:spMk id="2" creationId="{8403C2D5-263C-6431-9E3B-012C163E3451}"/>
          </ac:spMkLst>
        </pc:spChg>
        <pc:spChg chg="del mod ord">
          <ac:chgData name="Matthieu De Mari" userId="dfb708c9-d8dc-439f-9a3b-c772bf4a311c" providerId="ADAL" clId="{556C7E6E-9ED7-4F9D-9E55-43EB46A53FAD}" dt="2023-02-13T07:14:29.412" v="31929" actId="478"/>
          <ac:spMkLst>
            <pc:docMk/>
            <pc:sldMk cId="3311459905" sldId="614"/>
            <ac:spMk id="3" creationId="{E80DD1FC-892D-6828-628A-D424AA621005}"/>
          </ac:spMkLst>
        </pc:spChg>
        <pc:spChg chg="mod ord">
          <ac:chgData name="Matthieu De Mari" userId="dfb708c9-d8dc-439f-9a3b-c772bf4a311c" providerId="ADAL" clId="{556C7E6E-9ED7-4F9D-9E55-43EB46A53FAD}" dt="2023-02-13T07:16:01.587" v="32199" actId="27636"/>
          <ac:spMkLst>
            <pc:docMk/>
            <pc:sldMk cId="3311459905" sldId="614"/>
            <ac:spMk id="4" creationId="{7D3C4361-39ED-8455-F41E-48593F709DE8}"/>
          </ac:spMkLst>
        </pc:spChg>
        <pc:picChg chg="del">
          <ac:chgData name="Matthieu De Mari" userId="dfb708c9-d8dc-439f-9a3b-c772bf4a311c" providerId="ADAL" clId="{556C7E6E-9ED7-4F9D-9E55-43EB46A53FAD}" dt="2023-02-13T07:14:21.493" v="31927" actId="478"/>
          <ac:picMkLst>
            <pc:docMk/>
            <pc:sldMk cId="3311459905" sldId="614"/>
            <ac:picMk id="6" creationId="{C2331443-FEDD-6D47-268D-4A736C2A60E4}"/>
          </ac:picMkLst>
        </pc:picChg>
        <pc:picChg chg="add mod">
          <ac:chgData name="Matthieu De Mari" userId="dfb708c9-d8dc-439f-9a3b-c772bf4a311c" providerId="ADAL" clId="{556C7E6E-9ED7-4F9D-9E55-43EB46A53FAD}" dt="2023-02-13T07:14:46.990" v="31977" actId="1076"/>
          <ac:picMkLst>
            <pc:docMk/>
            <pc:sldMk cId="3311459905" sldId="614"/>
            <ac:picMk id="7" creationId="{F4D72618-43BC-B4CA-68D8-169C69B91502}"/>
          </ac:picMkLst>
        </pc:picChg>
        <pc:picChg chg="add mod">
          <ac:chgData name="Matthieu De Mari" userId="dfb708c9-d8dc-439f-9a3b-c772bf4a311c" providerId="ADAL" clId="{556C7E6E-9ED7-4F9D-9E55-43EB46A53FAD}" dt="2023-02-13T07:15:24.885" v="32044" actId="1076"/>
          <ac:picMkLst>
            <pc:docMk/>
            <pc:sldMk cId="3311459905" sldId="614"/>
            <ac:picMk id="9" creationId="{B5AAE78D-AE26-B565-D5FB-35356824311A}"/>
          </ac:picMkLst>
        </pc:picChg>
      </pc:sldChg>
      <pc:sldChg chg="add del">
        <pc:chgData name="Matthieu De Mari" userId="dfb708c9-d8dc-439f-9a3b-c772bf4a311c" providerId="ADAL" clId="{556C7E6E-9ED7-4F9D-9E55-43EB46A53FAD}" dt="2023-02-13T07:16:15.473" v="32204" actId="47"/>
        <pc:sldMkLst>
          <pc:docMk/>
          <pc:sldMk cId="3501393944" sldId="615"/>
        </pc:sldMkLst>
      </pc:sldChg>
      <pc:sldChg chg="addSp delSp modSp add mod ord">
        <pc:chgData name="Matthieu De Mari" userId="dfb708c9-d8dc-439f-9a3b-c772bf4a311c" providerId="ADAL" clId="{556C7E6E-9ED7-4F9D-9E55-43EB46A53FAD}" dt="2023-02-13T07:17:47.216" v="32456" actId="20577"/>
        <pc:sldMkLst>
          <pc:docMk/>
          <pc:sldMk cId="3012661893" sldId="616"/>
        </pc:sldMkLst>
        <pc:spChg chg="del">
          <ac:chgData name="Matthieu De Mari" userId="dfb708c9-d8dc-439f-9a3b-c772bf4a311c" providerId="ADAL" clId="{556C7E6E-9ED7-4F9D-9E55-43EB46A53FAD}" dt="2023-02-13T07:16:18.427" v="32206" actId="478"/>
          <ac:spMkLst>
            <pc:docMk/>
            <pc:sldMk cId="3012661893" sldId="616"/>
            <ac:spMk id="3" creationId="{E80DD1FC-892D-6828-628A-D424AA621005}"/>
          </ac:spMkLst>
        </pc:spChg>
        <pc:spChg chg="mod">
          <ac:chgData name="Matthieu De Mari" userId="dfb708c9-d8dc-439f-9a3b-c772bf4a311c" providerId="ADAL" clId="{556C7E6E-9ED7-4F9D-9E55-43EB46A53FAD}" dt="2023-02-13T07:16:55.745" v="32320" actId="113"/>
          <ac:spMkLst>
            <pc:docMk/>
            <pc:sldMk cId="3012661893" sldId="616"/>
            <ac:spMk id="4" creationId="{7D3C4361-39ED-8455-F41E-48593F709DE8}"/>
          </ac:spMkLst>
        </pc:spChg>
        <pc:spChg chg="add mod">
          <ac:chgData name="Matthieu De Mari" userId="dfb708c9-d8dc-439f-9a3b-c772bf4a311c" providerId="ADAL" clId="{556C7E6E-9ED7-4F9D-9E55-43EB46A53FAD}" dt="2023-02-13T07:17:47.216" v="32456" actId="20577"/>
          <ac:spMkLst>
            <pc:docMk/>
            <pc:sldMk cId="3012661893" sldId="616"/>
            <ac:spMk id="7" creationId="{75C1F860-85BD-A03B-AF25-C7AE8458FD58}"/>
          </ac:spMkLst>
        </pc:spChg>
        <pc:picChg chg="del">
          <ac:chgData name="Matthieu De Mari" userId="dfb708c9-d8dc-439f-9a3b-c772bf4a311c" providerId="ADAL" clId="{556C7E6E-9ED7-4F9D-9E55-43EB46A53FAD}" dt="2023-02-13T07:16:17.165" v="32205" actId="478"/>
          <ac:picMkLst>
            <pc:docMk/>
            <pc:sldMk cId="3012661893" sldId="616"/>
            <ac:picMk id="6" creationId="{C2331443-FEDD-6D47-268D-4A736C2A60E4}"/>
          </ac:picMkLst>
        </pc:picChg>
        <pc:picChg chg="add mod">
          <ac:chgData name="Matthieu De Mari" userId="dfb708c9-d8dc-439f-9a3b-c772bf4a311c" providerId="ADAL" clId="{556C7E6E-9ED7-4F9D-9E55-43EB46A53FAD}" dt="2023-02-13T07:17:33.685" v="32387" actId="1076"/>
          <ac:picMkLst>
            <pc:docMk/>
            <pc:sldMk cId="3012661893" sldId="616"/>
            <ac:picMk id="9" creationId="{C22F08D9-A86C-AA43-48BE-889D7B164094}"/>
          </ac:picMkLst>
        </pc:picChg>
      </pc:sldChg>
      <pc:sldChg chg="delSp modSp add mod">
        <pc:chgData name="Matthieu De Mari" userId="dfb708c9-d8dc-439f-9a3b-c772bf4a311c" providerId="ADAL" clId="{556C7E6E-9ED7-4F9D-9E55-43EB46A53FAD}" dt="2023-02-13T07:19:38.294" v="32629" actId="20577"/>
        <pc:sldMkLst>
          <pc:docMk/>
          <pc:sldMk cId="2000086281" sldId="617"/>
        </pc:sldMkLst>
        <pc:spChg chg="mod">
          <ac:chgData name="Matthieu De Mari" userId="dfb708c9-d8dc-439f-9a3b-c772bf4a311c" providerId="ADAL" clId="{556C7E6E-9ED7-4F9D-9E55-43EB46A53FAD}" dt="2023-02-13T07:17:57.471" v="32475" actId="5793"/>
          <ac:spMkLst>
            <pc:docMk/>
            <pc:sldMk cId="2000086281" sldId="617"/>
            <ac:spMk id="4" creationId="{7D3C4361-39ED-8455-F41E-48593F709DE8}"/>
          </ac:spMkLst>
        </pc:spChg>
        <pc:spChg chg="mod">
          <ac:chgData name="Matthieu De Mari" userId="dfb708c9-d8dc-439f-9a3b-c772bf4a311c" providerId="ADAL" clId="{556C7E6E-9ED7-4F9D-9E55-43EB46A53FAD}" dt="2023-02-13T07:19:38.294" v="32629" actId="20577"/>
          <ac:spMkLst>
            <pc:docMk/>
            <pc:sldMk cId="2000086281" sldId="617"/>
            <ac:spMk id="7" creationId="{75C1F860-85BD-A03B-AF25-C7AE8458FD58}"/>
          </ac:spMkLst>
        </pc:spChg>
        <pc:picChg chg="del">
          <ac:chgData name="Matthieu De Mari" userId="dfb708c9-d8dc-439f-9a3b-c772bf4a311c" providerId="ADAL" clId="{556C7E6E-9ED7-4F9D-9E55-43EB46A53FAD}" dt="2023-02-13T07:18:27.828" v="32513" actId="478"/>
          <ac:picMkLst>
            <pc:docMk/>
            <pc:sldMk cId="2000086281" sldId="617"/>
            <ac:picMk id="9" creationId="{C22F08D9-A86C-AA43-48BE-889D7B164094}"/>
          </ac:picMkLst>
        </pc:picChg>
      </pc:sldChg>
      <pc:sldChg chg="addSp delSp modSp add mod">
        <pc:chgData name="Matthieu De Mari" userId="dfb708c9-d8dc-439f-9a3b-c772bf4a311c" providerId="ADAL" clId="{556C7E6E-9ED7-4F9D-9E55-43EB46A53FAD}" dt="2023-02-13T07:20:47.054" v="32703" actId="20577"/>
        <pc:sldMkLst>
          <pc:docMk/>
          <pc:sldMk cId="2143040470" sldId="618"/>
        </pc:sldMkLst>
        <pc:spChg chg="del">
          <ac:chgData name="Matthieu De Mari" userId="dfb708c9-d8dc-439f-9a3b-c772bf4a311c" providerId="ADAL" clId="{556C7E6E-9ED7-4F9D-9E55-43EB46A53FAD}" dt="2023-02-13T07:19:52.382" v="32636" actId="478"/>
          <ac:spMkLst>
            <pc:docMk/>
            <pc:sldMk cId="2143040470" sldId="618"/>
            <ac:spMk id="2" creationId="{8403C2D5-263C-6431-9E3B-012C163E3451}"/>
          </ac:spMkLst>
        </pc:spChg>
        <pc:spChg chg="del">
          <ac:chgData name="Matthieu De Mari" userId="dfb708c9-d8dc-439f-9a3b-c772bf4a311c" providerId="ADAL" clId="{556C7E6E-9ED7-4F9D-9E55-43EB46A53FAD}" dt="2023-02-13T07:19:45.810" v="32631" actId="478"/>
          <ac:spMkLst>
            <pc:docMk/>
            <pc:sldMk cId="2143040470" sldId="618"/>
            <ac:spMk id="4" creationId="{7D3C4361-39ED-8455-F41E-48593F709DE8}"/>
          </ac:spMkLst>
        </pc:spChg>
        <pc:spChg chg="add del mod">
          <ac:chgData name="Matthieu De Mari" userId="dfb708c9-d8dc-439f-9a3b-c772bf4a311c" providerId="ADAL" clId="{556C7E6E-9ED7-4F9D-9E55-43EB46A53FAD}" dt="2023-02-13T07:19:48.531" v="32633" actId="478"/>
          <ac:spMkLst>
            <pc:docMk/>
            <pc:sldMk cId="2143040470" sldId="618"/>
            <ac:spMk id="5" creationId="{C5061FD3-1F1A-8CE2-B021-78971349FEA0}"/>
          </ac:spMkLst>
        </pc:spChg>
        <pc:spChg chg="del">
          <ac:chgData name="Matthieu De Mari" userId="dfb708c9-d8dc-439f-9a3b-c772bf4a311c" providerId="ADAL" clId="{556C7E6E-9ED7-4F9D-9E55-43EB46A53FAD}" dt="2023-02-13T07:19:47.610" v="32632" actId="478"/>
          <ac:spMkLst>
            <pc:docMk/>
            <pc:sldMk cId="2143040470" sldId="618"/>
            <ac:spMk id="7" creationId="{75C1F860-85BD-A03B-AF25-C7AE8458FD58}"/>
          </ac:spMkLst>
        </pc:spChg>
        <pc:spChg chg="add del mod">
          <ac:chgData name="Matthieu De Mari" userId="dfb708c9-d8dc-439f-9a3b-c772bf4a311c" providerId="ADAL" clId="{556C7E6E-9ED7-4F9D-9E55-43EB46A53FAD}" dt="2023-02-13T07:19:49.116" v="32634" actId="478"/>
          <ac:spMkLst>
            <pc:docMk/>
            <pc:sldMk cId="2143040470" sldId="618"/>
            <ac:spMk id="8" creationId="{830632B8-1080-9780-3E41-1447351DA11B}"/>
          </ac:spMkLst>
        </pc:spChg>
        <pc:spChg chg="add del mod">
          <ac:chgData name="Matthieu De Mari" userId="dfb708c9-d8dc-439f-9a3b-c772bf4a311c" providerId="ADAL" clId="{556C7E6E-9ED7-4F9D-9E55-43EB46A53FAD}" dt="2023-02-13T07:19:54.606" v="32637" actId="478"/>
          <ac:spMkLst>
            <pc:docMk/>
            <pc:sldMk cId="2143040470" sldId="618"/>
            <ac:spMk id="12" creationId="{C030FD94-FFD0-FAF4-AFDE-AA059AA7215A}"/>
          </ac:spMkLst>
        </pc:spChg>
        <pc:spChg chg="add mod">
          <ac:chgData name="Matthieu De Mari" userId="dfb708c9-d8dc-439f-9a3b-c772bf4a311c" providerId="ADAL" clId="{556C7E6E-9ED7-4F9D-9E55-43EB46A53FAD}" dt="2023-02-13T07:20:47.054" v="32703" actId="20577"/>
          <ac:spMkLst>
            <pc:docMk/>
            <pc:sldMk cId="2143040470" sldId="618"/>
            <ac:spMk id="15" creationId="{E6BCB383-605C-A7E9-70CB-A41DD640BCA9}"/>
          </ac:spMkLst>
        </pc:spChg>
        <pc:picChg chg="add">
          <ac:chgData name="Matthieu De Mari" userId="dfb708c9-d8dc-439f-9a3b-c772bf4a311c" providerId="ADAL" clId="{556C7E6E-9ED7-4F9D-9E55-43EB46A53FAD}" dt="2023-02-13T07:19:49.908" v="32635" actId="22"/>
          <ac:picMkLst>
            <pc:docMk/>
            <pc:sldMk cId="2143040470" sldId="618"/>
            <ac:picMk id="10" creationId="{4883BC96-1309-6EBF-7307-A16A308242A3}"/>
          </ac:picMkLst>
        </pc:picChg>
        <pc:picChg chg="add mod">
          <ac:chgData name="Matthieu De Mari" userId="dfb708c9-d8dc-439f-9a3b-c772bf4a311c" providerId="ADAL" clId="{556C7E6E-9ED7-4F9D-9E55-43EB46A53FAD}" dt="2023-02-13T07:20:14.031" v="32640" actId="1076"/>
          <ac:picMkLst>
            <pc:docMk/>
            <pc:sldMk cId="2143040470" sldId="618"/>
            <ac:picMk id="14" creationId="{643A04D3-C578-F514-E7D3-1A76D2B5A513}"/>
          </ac:picMkLst>
        </pc:picChg>
      </pc:sldChg>
      <pc:sldChg chg="modSp add mod">
        <pc:chgData name="Matthieu De Mari" userId="dfb708c9-d8dc-439f-9a3b-c772bf4a311c" providerId="ADAL" clId="{556C7E6E-9ED7-4F9D-9E55-43EB46A53FAD}" dt="2023-02-13T07:25:43.210" v="33150" actId="20577"/>
        <pc:sldMkLst>
          <pc:docMk/>
          <pc:sldMk cId="2400758646" sldId="619"/>
        </pc:sldMkLst>
        <pc:spChg chg="mod">
          <ac:chgData name="Matthieu De Mari" userId="dfb708c9-d8dc-439f-9a3b-c772bf4a311c" providerId="ADAL" clId="{556C7E6E-9ED7-4F9D-9E55-43EB46A53FAD}" dt="2023-02-13T07:25:43.210" v="33150" actId="20577"/>
          <ac:spMkLst>
            <pc:docMk/>
            <pc:sldMk cId="2400758646" sldId="619"/>
            <ac:spMk id="3" creationId="{C71C8DD6-14D1-44DF-9843-EFEDF44E39A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960B5-EA27-4CDD-AE8D-AAFDD1FB5630}" type="doc">
      <dgm:prSet loTypeId="urn:microsoft.com/office/officeart/2005/8/layout/bProcess3" loCatId="process" qsTypeId="urn:microsoft.com/office/officeart/2005/8/quickstyle/simple1" qsCatId="simple" csTypeId="urn:microsoft.com/office/officeart/2005/8/colors/accent1_2" csCatId="accent1" phldr="1"/>
      <dgm:spPr/>
    </dgm:pt>
    <dgm:pt modelId="{9C147533-FC69-4E97-95AA-C2A423B09093}">
      <dgm:prSet phldrT="[Text]" custT="1"/>
      <dgm:spPr/>
      <dgm:t>
        <a:bodyPr/>
        <a:lstStyle/>
        <a:p>
          <a:r>
            <a:rPr lang="en-GB" sz="1600" dirty="0"/>
            <a:t>Batch of 256 greyscale MNIST images</a:t>
          </a:r>
          <a:br>
            <a:rPr lang="en-GB" sz="1600" dirty="0"/>
          </a:br>
          <a:r>
            <a:rPr lang="en-GB" sz="1600" dirty="0"/>
            <a:t>(256, 1, 28, 28)</a:t>
          </a:r>
          <a:endParaRPr lang="en-SG" sz="1600" dirty="0"/>
        </a:p>
      </dgm:t>
    </dgm:pt>
    <dgm:pt modelId="{4B6A167F-6E42-4430-87A3-CA01E4B5BFE2}" type="parTrans" cxnId="{CF34ACE0-D274-4A51-9E35-7986C780B607}">
      <dgm:prSet/>
      <dgm:spPr/>
      <dgm:t>
        <a:bodyPr/>
        <a:lstStyle/>
        <a:p>
          <a:endParaRPr lang="en-SG"/>
        </a:p>
      </dgm:t>
    </dgm:pt>
    <dgm:pt modelId="{B4EAE1CE-E921-4251-B72C-37D9FAEF6AB1}" type="sibTrans" cxnId="{CF34ACE0-D274-4A51-9E35-7986C780B607}">
      <dgm:prSet/>
      <dgm:spPr>
        <a:ln w="38100">
          <a:solidFill>
            <a:schemeClr val="tx1"/>
          </a:solidFill>
        </a:ln>
      </dgm:spPr>
      <dgm:t>
        <a:bodyPr/>
        <a:lstStyle/>
        <a:p>
          <a:endParaRPr lang="en-SG"/>
        </a:p>
      </dgm:t>
    </dgm:pt>
    <dgm:pt modelId="{DFC75B04-3FA5-428B-B0AB-E3C2DBDA9589}">
      <dgm:prSet phldrT="[Text]" custT="1"/>
      <dgm:spPr/>
      <dgm:t>
        <a:bodyPr/>
        <a:lstStyle/>
        <a:p>
          <a:r>
            <a:rPr lang="en-GB" sz="1600" dirty="0"/>
            <a:t>First Conv2d, with same padding</a:t>
          </a:r>
          <a:br>
            <a:rPr lang="en-GB" sz="1600" dirty="0"/>
          </a:br>
          <a:r>
            <a:rPr lang="en-GB" sz="1600" dirty="0"/>
            <a:t>(256, 32, 28, 28)  </a:t>
          </a:r>
          <a:endParaRPr lang="en-SG" sz="1600" dirty="0"/>
        </a:p>
      </dgm:t>
    </dgm:pt>
    <dgm:pt modelId="{106EC901-0689-439E-BEE5-45735E3863B0}" type="parTrans" cxnId="{1BFF57B3-A326-448F-81EA-2F1714227CB3}">
      <dgm:prSet/>
      <dgm:spPr/>
      <dgm:t>
        <a:bodyPr/>
        <a:lstStyle/>
        <a:p>
          <a:endParaRPr lang="en-SG"/>
        </a:p>
      </dgm:t>
    </dgm:pt>
    <dgm:pt modelId="{60F44C92-E958-4BC9-91D6-3FE717A8BA9B}" type="sibTrans" cxnId="{1BFF57B3-A326-448F-81EA-2F1714227CB3}">
      <dgm:prSet/>
      <dgm:spPr>
        <a:ln w="38100">
          <a:solidFill>
            <a:schemeClr val="tx1"/>
          </a:solidFill>
        </a:ln>
      </dgm:spPr>
      <dgm:t>
        <a:bodyPr/>
        <a:lstStyle/>
        <a:p>
          <a:endParaRPr lang="en-SG"/>
        </a:p>
      </dgm:t>
    </dgm:pt>
    <dgm:pt modelId="{AB1F4A30-83EB-4900-9DEA-9EC197A59DFB}">
      <dgm:prSet phldrT="[Text]" custT="1"/>
      <dgm:spPr/>
      <dgm:t>
        <a:bodyPr/>
        <a:lstStyle/>
        <a:p>
          <a:r>
            <a:rPr lang="en-GB" sz="1600" dirty="0"/>
            <a:t>Second Conv2d, with same padding</a:t>
          </a:r>
          <a:br>
            <a:rPr lang="en-GB" sz="1600" dirty="0"/>
          </a:br>
          <a:r>
            <a:rPr lang="en-GB" sz="1600" dirty="0"/>
            <a:t>(256, 64, 28, 28)</a:t>
          </a:r>
          <a:endParaRPr lang="en-SG" sz="1600" dirty="0"/>
        </a:p>
      </dgm:t>
    </dgm:pt>
    <dgm:pt modelId="{99F6A028-0B1F-4B65-9E82-0A4E612739A7}" type="parTrans" cxnId="{07891903-F6BC-4A31-93A9-7809EB7D788F}">
      <dgm:prSet/>
      <dgm:spPr/>
      <dgm:t>
        <a:bodyPr/>
        <a:lstStyle/>
        <a:p>
          <a:endParaRPr lang="en-SG"/>
        </a:p>
      </dgm:t>
    </dgm:pt>
    <dgm:pt modelId="{4439BB21-D9C3-494B-9C2B-DCA39B7DB12B}" type="sibTrans" cxnId="{07891903-F6BC-4A31-93A9-7809EB7D788F}">
      <dgm:prSet/>
      <dgm:spPr>
        <a:ln w="38100">
          <a:solidFill>
            <a:schemeClr val="tx1"/>
          </a:solidFill>
        </a:ln>
      </dgm:spPr>
      <dgm:t>
        <a:bodyPr/>
        <a:lstStyle/>
        <a:p>
          <a:endParaRPr lang="en-SG"/>
        </a:p>
      </dgm:t>
    </dgm:pt>
    <dgm:pt modelId="{D9F1A3EE-7420-45D8-B6E8-6284B3A50BD5}">
      <dgm:prSet phldrT="[Text]" custT="1"/>
      <dgm:spPr/>
      <dgm:t>
        <a:bodyPr/>
        <a:lstStyle/>
        <a:p>
          <a:r>
            <a:rPr lang="en-GB" sz="1600" dirty="0"/>
            <a:t>Flatten in 1D vector</a:t>
          </a:r>
          <a:br>
            <a:rPr lang="en-GB" sz="1600" dirty="0"/>
          </a:br>
          <a:r>
            <a:rPr lang="en-GB" sz="1600" dirty="0"/>
            <a:t>(256, 50176)</a:t>
          </a:r>
          <a:endParaRPr lang="en-SG" sz="1600" dirty="0"/>
        </a:p>
      </dgm:t>
    </dgm:pt>
    <dgm:pt modelId="{675950F4-1E22-4D6B-A7B4-ABDD6BD34E34}" type="parTrans" cxnId="{D0D4F5AC-A468-4E57-9345-FC46F6960D28}">
      <dgm:prSet/>
      <dgm:spPr/>
      <dgm:t>
        <a:bodyPr/>
        <a:lstStyle/>
        <a:p>
          <a:endParaRPr lang="en-SG"/>
        </a:p>
      </dgm:t>
    </dgm:pt>
    <dgm:pt modelId="{07196E6B-7CAF-4979-8924-49494AEC5129}" type="sibTrans" cxnId="{D0D4F5AC-A468-4E57-9345-FC46F6960D28}">
      <dgm:prSet/>
      <dgm:spPr>
        <a:ln w="38100">
          <a:solidFill>
            <a:schemeClr val="tx1"/>
          </a:solidFill>
        </a:ln>
      </dgm:spPr>
      <dgm:t>
        <a:bodyPr/>
        <a:lstStyle/>
        <a:p>
          <a:endParaRPr lang="en-SG"/>
        </a:p>
      </dgm:t>
    </dgm:pt>
    <dgm:pt modelId="{F46004D6-3F2B-4CA3-8005-152F3C248427}">
      <dgm:prSet phldrT="[Text]" custT="1"/>
      <dgm:spPr/>
      <dgm:t>
        <a:bodyPr/>
        <a:lstStyle/>
        <a:p>
          <a:r>
            <a:rPr lang="en-GB" sz="1600" dirty="0"/>
            <a:t>First Linear Layer</a:t>
          </a:r>
          <a:br>
            <a:rPr lang="en-GB" sz="1600" dirty="0"/>
          </a:br>
          <a:r>
            <a:rPr lang="en-GB" sz="1600" dirty="0"/>
            <a:t>(256, 128)</a:t>
          </a:r>
          <a:endParaRPr lang="en-SG" sz="1600" dirty="0"/>
        </a:p>
      </dgm:t>
    </dgm:pt>
    <dgm:pt modelId="{48B6ADF7-58EE-4555-A670-4B6721C49CE8}" type="parTrans" cxnId="{7DEB6D0F-A7B4-49D6-8FCC-54A9CE64F374}">
      <dgm:prSet/>
      <dgm:spPr/>
      <dgm:t>
        <a:bodyPr/>
        <a:lstStyle/>
        <a:p>
          <a:endParaRPr lang="en-SG"/>
        </a:p>
      </dgm:t>
    </dgm:pt>
    <dgm:pt modelId="{215F2DBC-81E1-40CB-8A82-A784052478C4}" type="sibTrans" cxnId="{7DEB6D0F-A7B4-49D6-8FCC-54A9CE64F374}">
      <dgm:prSet/>
      <dgm:spPr>
        <a:ln w="38100">
          <a:solidFill>
            <a:schemeClr val="tx1"/>
          </a:solidFill>
        </a:ln>
      </dgm:spPr>
      <dgm:t>
        <a:bodyPr/>
        <a:lstStyle/>
        <a:p>
          <a:endParaRPr lang="en-SG"/>
        </a:p>
      </dgm:t>
    </dgm:pt>
    <dgm:pt modelId="{57861D6D-1358-4AC8-8A73-D4C496A2A626}">
      <dgm:prSet phldrT="[Text]" custT="1"/>
      <dgm:spPr/>
      <dgm:t>
        <a:bodyPr/>
        <a:lstStyle/>
        <a:p>
          <a:r>
            <a:rPr lang="en-GB" sz="1600" dirty="0"/>
            <a:t>Second Linear Layer</a:t>
          </a:r>
          <a:br>
            <a:rPr lang="en-GB" sz="1600" dirty="0"/>
          </a:br>
          <a:r>
            <a:rPr lang="en-GB" sz="1600" dirty="0"/>
            <a:t>(256, 10)</a:t>
          </a:r>
          <a:endParaRPr lang="en-SG" sz="1600" dirty="0"/>
        </a:p>
      </dgm:t>
    </dgm:pt>
    <dgm:pt modelId="{AF4829E4-3FC2-4D57-9ECD-1E6420250744}" type="parTrans" cxnId="{261AD714-1D01-4AE0-979E-AC3783C31F50}">
      <dgm:prSet/>
      <dgm:spPr/>
      <dgm:t>
        <a:bodyPr/>
        <a:lstStyle/>
        <a:p>
          <a:endParaRPr lang="en-SG"/>
        </a:p>
      </dgm:t>
    </dgm:pt>
    <dgm:pt modelId="{48A56396-7BA5-4BE4-B05C-79C55802DAAD}" type="sibTrans" cxnId="{261AD714-1D01-4AE0-979E-AC3783C31F50}">
      <dgm:prSet/>
      <dgm:spPr/>
      <dgm:t>
        <a:bodyPr/>
        <a:lstStyle/>
        <a:p>
          <a:endParaRPr lang="en-SG"/>
        </a:p>
      </dgm:t>
    </dgm:pt>
    <dgm:pt modelId="{591B6513-40C3-4899-BAFF-05E3CB959BA8}" type="pres">
      <dgm:prSet presAssocID="{D48960B5-EA27-4CDD-AE8D-AAFDD1FB5630}" presName="Name0" presStyleCnt="0">
        <dgm:presLayoutVars>
          <dgm:dir/>
          <dgm:resizeHandles val="exact"/>
        </dgm:presLayoutVars>
      </dgm:prSet>
      <dgm:spPr/>
    </dgm:pt>
    <dgm:pt modelId="{A24AB232-64D0-458E-BF4C-CF3B760EE391}" type="pres">
      <dgm:prSet presAssocID="{9C147533-FC69-4E97-95AA-C2A423B09093}" presName="node" presStyleLbl="node1" presStyleIdx="0" presStyleCnt="6">
        <dgm:presLayoutVars>
          <dgm:bulletEnabled val="1"/>
        </dgm:presLayoutVars>
      </dgm:prSet>
      <dgm:spPr/>
    </dgm:pt>
    <dgm:pt modelId="{014C98E3-F1D1-4DA1-9ED1-CF15129404A3}" type="pres">
      <dgm:prSet presAssocID="{B4EAE1CE-E921-4251-B72C-37D9FAEF6AB1}" presName="sibTrans" presStyleLbl="sibTrans1D1" presStyleIdx="0" presStyleCnt="5"/>
      <dgm:spPr/>
    </dgm:pt>
    <dgm:pt modelId="{379CC685-406D-46DC-A95E-8B4341D38462}" type="pres">
      <dgm:prSet presAssocID="{B4EAE1CE-E921-4251-B72C-37D9FAEF6AB1}" presName="connectorText" presStyleLbl="sibTrans1D1" presStyleIdx="0" presStyleCnt="5"/>
      <dgm:spPr/>
    </dgm:pt>
    <dgm:pt modelId="{1387B24E-FF6D-4EC5-9A18-33BC1764BCCA}" type="pres">
      <dgm:prSet presAssocID="{DFC75B04-3FA5-428B-B0AB-E3C2DBDA9589}" presName="node" presStyleLbl="node1" presStyleIdx="1" presStyleCnt="6">
        <dgm:presLayoutVars>
          <dgm:bulletEnabled val="1"/>
        </dgm:presLayoutVars>
      </dgm:prSet>
      <dgm:spPr/>
    </dgm:pt>
    <dgm:pt modelId="{3BA80D82-7EAE-4377-869D-6ECE36D0F0DF}" type="pres">
      <dgm:prSet presAssocID="{60F44C92-E958-4BC9-91D6-3FE717A8BA9B}" presName="sibTrans" presStyleLbl="sibTrans1D1" presStyleIdx="1" presStyleCnt="5"/>
      <dgm:spPr/>
    </dgm:pt>
    <dgm:pt modelId="{362E03DA-4D63-4628-B879-5303FD7AD231}" type="pres">
      <dgm:prSet presAssocID="{60F44C92-E958-4BC9-91D6-3FE717A8BA9B}" presName="connectorText" presStyleLbl="sibTrans1D1" presStyleIdx="1" presStyleCnt="5"/>
      <dgm:spPr/>
    </dgm:pt>
    <dgm:pt modelId="{8B1E5B19-00E8-49B0-81F2-FC70A011EBE2}" type="pres">
      <dgm:prSet presAssocID="{AB1F4A30-83EB-4900-9DEA-9EC197A59DFB}" presName="node" presStyleLbl="node1" presStyleIdx="2" presStyleCnt="6">
        <dgm:presLayoutVars>
          <dgm:bulletEnabled val="1"/>
        </dgm:presLayoutVars>
      </dgm:prSet>
      <dgm:spPr/>
    </dgm:pt>
    <dgm:pt modelId="{0FF0321D-9FC9-440F-B0FA-13DAE2D88AEA}" type="pres">
      <dgm:prSet presAssocID="{4439BB21-D9C3-494B-9C2B-DCA39B7DB12B}" presName="sibTrans" presStyleLbl="sibTrans1D1" presStyleIdx="2" presStyleCnt="5"/>
      <dgm:spPr/>
    </dgm:pt>
    <dgm:pt modelId="{7B8B4B58-A38F-4E4C-9923-62678EC273DC}" type="pres">
      <dgm:prSet presAssocID="{4439BB21-D9C3-494B-9C2B-DCA39B7DB12B}" presName="connectorText" presStyleLbl="sibTrans1D1" presStyleIdx="2" presStyleCnt="5"/>
      <dgm:spPr/>
    </dgm:pt>
    <dgm:pt modelId="{82B3C6AA-DBF0-485E-9FEC-94CF604EF1E4}" type="pres">
      <dgm:prSet presAssocID="{D9F1A3EE-7420-45D8-B6E8-6284B3A50BD5}" presName="node" presStyleLbl="node1" presStyleIdx="3" presStyleCnt="6">
        <dgm:presLayoutVars>
          <dgm:bulletEnabled val="1"/>
        </dgm:presLayoutVars>
      </dgm:prSet>
      <dgm:spPr/>
    </dgm:pt>
    <dgm:pt modelId="{A291BCBF-0286-4C23-AE44-FA69E6361291}" type="pres">
      <dgm:prSet presAssocID="{07196E6B-7CAF-4979-8924-49494AEC5129}" presName="sibTrans" presStyleLbl="sibTrans1D1" presStyleIdx="3" presStyleCnt="5"/>
      <dgm:spPr/>
    </dgm:pt>
    <dgm:pt modelId="{2821E9E0-2330-43A3-8A07-C767251A464F}" type="pres">
      <dgm:prSet presAssocID="{07196E6B-7CAF-4979-8924-49494AEC5129}" presName="connectorText" presStyleLbl="sibTrans1D1" presStyleIdx="3" presStyleCnt="5"/>
      <dgm:spPr/>
    </dgm:pt>
    <dgm:pt modelId="{E6F784CA-0850-490C-8FB6-0D059D6943D6}" type="pres">
      <dgm:prSet presAssocID="{F46004D6-3F2B-4CA3-8005-152F3C248427}" presName="node" presStyleLbl="node1" presStyleIdx="4" presStyleCnt="6">
        <dgm:presLayoutVars>
          <dgm:bulletEnabled val="1"/>
        </dgm:presLayoutVars>
      </dgm:prSet>
      <dgm:spPr/>
    </dgm:pt>
    <dgm:pt modelId="{99144A2E-B314-48BE-B23C-5A61B5C771B1}" type="pres">
      <dgm:prSet presAssocID="{215F2DBC-81E1-40CB-8A82-A784052478C4}" presName="sibTrans" presStyleLbl="sibTrans1D1" presStyleIdx="4" presStyleCnt="5"/>
      <dgm:spPr/>
    </dgm:pt>
    <dgm:pt modelId="{7829B734-0CA2-4EB8-B325-50D51FFCF07D}" type="pres">
      <dgm:prSet presAssocID="{215F2DBC-81E1-40CB-8A82-A784052478C4}" presName="connectorText" presStyleLbl="sibTrans1D1" presStyleIdx="4" presStyleCnt="5"/>
      <dgm:spPr/>
    </dgm:pt>
    <dgm:pt modelId="{DB34B42E-E0CF-42A4-BF8B-9B5B28CAB46C}" type="pres">
      <dgm:prSet presAssocID="{57861D6D-1358-4AC8-8A73-D4C496A2A626}" presName="node" presStyleLbl="node1" presStyleIdx="5" presStyleCnt="6">
        <dgm:presLayoutVars>
          <dgm:bulletEnabled val="1"/>
        </dgm:presLayoutVars>
      </dgm:prSet>
      <dgm:spPr/>
    </dgm:pt>
  </dgm:ptLst>
  <dgm:cxnLst>
    <dgm:cxn modelId="{07891903-F6BC-4A31-93A9-7809EB7D788F}" srcId="{D48960B5-EA27-4CDD-AE8D-AAFDD1FB5630}" destId="{AB1F4A30-83EB-4900-9DEA-9EC197A59DFB}" srcOrd="2" destOrd="0" parTransId="{99F6A028-0B1F-4B65-9E82-0A4E612739A7}" sibTransId="{4439BB21-D9C3-494B-9C2B-DCA39B7DB12B}"/>
    <dgm:cxn modelId="{7DEB6D0F-A7B4-49D6-8FCC-54A9CE64F374}" srcId="{D48960B5-EA27-4CDD-AE8D-AAFDD1FB5630}" destId="{F46004D6-3F2B-4CA3-8005-152F3C248427}" srcOrd="4" destOrd="0" parTransId="{48B6ADF7-58EE-4555-A670-4B6721C49CE8}" sibTransId="{215F2DBC-81E1-40CB-8A82-A784052478C4}"/>
    <dgm:cxn modelId="{261AD714-1D01-4AE0-979E-AC3783C31F50}" srcId="{D48960B5-EA27-4CDD-AE8D-AAFDD1FB5630}" destId="{57861D6D-1358-4AC8-8A73-D4C496A2A626}" srcOrd="5" destOrd="0" parTransId="{AF4829E4-3FC2-4D57-9ECD-1E6420250744}" sibTransId="{48A56396-7BA5-4BE4-B05C-79C55802DAAD}"/>
    <dgm:cxn modelId="{1677801C-B886-4957-B472-F781729BBFF6}" type="presOf" srcId="{B4EAE1CE-E921-4251-B72C-37D9FAEF6AB1}" destId="{379CC685-406D-46DC-A95E-8B4341D38462}" srcOrd="1" destOrd="0" presId="urn:microsoft.com/office/officeart/2005/8/layout/bProcess3"/>
    <dgm:cxn modelId="{23FD281E-B051-4758-B113-F71364BF9ACF}" type="presOf" srcId="{07196E6B-7CAF-4979-8924-49494AEC5129}" destId="{A291BCBF-0286-4C23-AE44-FA69E6361291}" srcOrd="0" destOrd="0" presId="urn:microsoft.com/office/officeart/2005/8/layout/bProcess3"/>
    <dgm:cxn modelId="{70B6D338-2287-4201-8DCD-7F945A0BBC68}" type="presOf" srcId="{DFC75B04-3FA5-428B-B0AB-E3C2DBDA9589}" destId="{1387B24E-FF6D-4EC5-9A18-33BC1764BCCA}" srcOrd="0" destOrd="0" presId="urn:microsoft.com/office/officeart/2005/8/layout/bProcess3"/>
    <dgm:cxn modelId="{08C0F662-B0F1-491E-B40B-11A0F15F375D}" type="presOf" srcId="{AB1F4A30-83EB-4900-9DEA-9EC197A59DFB}" destId="{8B1E5B19-00E8-49B0-81F2-FC70A011EBE2}" srcOrd="0" destOrd="0" presId="urn:microsoft.com/office/officeart/2005/8/layout/bProcess3"/>
    <dgm:cxn modelId="{B743994B-11AD-47C6-A03E-88159EA84F70}" type="presOf" srcId="{60F44C92-E958-4BC9-91D6-3FE717A8BA9B}" destId="{3BA80D82-7EAE-4377-869D-6ECE36D0F0DF}" srcOrd="0" destOrd="0" presId="urn:microsoft.com/office/officeart/2005/8/layout/bProcess3"/>
    <dgm:cxn modelId="{C82A4358-7650-46C8-9CE4-7E5534718FC1}" type="presOf" srcId="{D9F1A3EE-7420-45D8-B6E8-6284B3A50BD5}" destId="{82B3C6AA-DBF0-485E-9FEC-94CF604EF1E4}" srcOrd="0" destOrd="0" presId="urn:microsoft.com/office/officeart/2005/8/layout/bProcess3"/>
    <dgm:cxn modelId="{178D417C-7382-492D-9859-7D13ED5A4F6D}" type="presOf" srcId="{F46004D6-3F2B-4CA3-8005-152F3C248427}" destId="{E6F784CA-0850-490C-8FB6-0D059D6943D6}" srcOrd="0" destOrd="0" presId="urn:microsoft.com/office/officeart/2005/8/layout/bProcess3"/>
    <dgm:cxn modelId="{B989B483-4170-462C-BC80-934A632B585E}" type="presOf" srcId="{07196E6B-7CAF-4979-8924-49494AEC5129}" destId="{2821E9E0-2330-43A3-8A07-C767251A464F}" srcOrd="1" destOrd="0" presId="urn:microsoft.com/office/officeart/2005/8/layout/bProcess3"/>
    <dgm:cxn modelId="{EB758F9A-7B60-4E4C-880D-A33652CFCECA}" type="presOf" srcId="{4439BB21-D9C3-494B-9C2B-DCA39B7DB12B}" destId="{0FF0321D-9FC9-440F-B0FA-13DAE2D88AEA}" srcOrd="0" destOrd="0" presId="urn:microsoft.com/office/officeart/2005/8/layout/bProcess3"/>
    <dgm:cxn modelId="{D3A4989F-C25E-4D5E-9D9F-2CA6BE37FE70}" type="presOf" srcId="{215F2DBC-81E1-40CB-8A82-A784052478C4}" destId="{7829B734-0CA2-4EB8-B325-50D51FFCF07D}" srcOrd="1" destOrd="0" presId="urn:microsoft.com/office/officeart/2005/8/layout/bProcess3"/>
    <dgm:cxn modelId="{D0D4F5AC-A468-4E57-9345-FC46F6960D28}" srcId="{D48960B5-EA27-4CDD-AE8D-AAFDD1FB5630}" destId="{D9F1A3EE-7420-45D8-B6E8-6284B3A50BD5}" srcOrd="3" destOrd="0" parTransId="{675950F4-1E22-4D6B-A7B4-ABDD6BD34E34}" sibTransId="{07196E6B-7CAF-4979-8924-49494AEC5129}"/>
    <dgm:cxn modelId="{1BFF57B3-A326-448F-81EA-2F1714227CB3}" srcId="{D48960B5-EA27-4CDD-AE8D-AAFDD1FB5630}" destId="{DFC75B04-3FA5-428B-B0AB-E3C2DBDA9589}" srcOrd="1" destOrd="0" parTransId="{106EC901-0689-439E-BEE5-45735E3863B0}" sibTransId="{60F44C92-E958-4BC9-91D6-3FE717A8BA9B}"/>
    <dgm:cxn modelId="{50C1D7CB-0C20-4EC9-B5F3-43F3B9384DDC}" type="presOf" srcId="{9C147533-FC69-4E97-95AA-C2A423B09093}" destId="{A24AB232-64D0-458E-BF4C-CF3B760EE391}" srcOrd="0" destOrd="0" presId="urn:microsoft.com/office/officeart/2005/8/layout/bProcess3"/>
    <dgm:cxn modelId="{7217EECB-BB58-4458-AE0C-15300C7403D1}" type="presOf" srcId="{4439BB21-D9C3-494B-9C2B-DCA39B7DB12B}" destId="{7B8B4B58-A38F-4E4C-9923-62678EC273DC}" srcOrd="1" destOrd="0" presId="urn:microsoft.com/office/officeart/2005/8/layout/bProcess3"/>
    <dgm:cxn modelId="{6CB709D0-F038-4BF0-9199-F707CA96FBC3}" type="presOf" srcId="{57861D6D-1358-4AC8-8A73-D4C496A2A626}" destId="{DB34B42E-E0CF-42A4-BF8B-9B5B28CAB46C}" srcOrd="0" destOrd="0" presId="urn:microsoft.com/office/officeart/2005/8/layout/bProcess3"/>
    <dgm:cxn modelId="{82D4E4D8-041F-422B-ACC6-50068E266D31}" type="presOf" srcId="{215F2DBC-81E1-40CB-8A82-A784052478C4}" destId="{99144A2E-B314-48BE-B23C-5A61B5C771B1}" srcOrd="0" destOrd="0" presId="urn:microsoft.com/office/officeart/2005/8/layout/bProcess3"/>
    <dgm:cxn modelId="{181694DF-D317-4511-8503-A7F662034BDD}" type="presOf" srcId="{60F44C92-E958-4BC9-91D6-3FE717A8BA9B}" destId="{362E03DA-4D63-4628-B879-5303FD7AD231}" srcOrd="1" destOrd="0" presId="urn:microsoft.com/office/officeart/2005/8/layout/bProcess3"/>
    <dgm:cxn modelId="{CF34ACE0-D274-4A51-9E35-7986C780B607}" srcId="{D48960B5-EA27-4CDD-AE8D-AAFDD1FB5630}" destId="{9C147533-FC69-4E97-95AA-C2A423B09093}" srcOrd="0" destOrd="0" parTransId="{4B6A167F-6E42-4430-87A3-CA01E4B5BFE2}" sibTransId="{B4EAE1CE-E921-4251-B72C-37D9FAEF6AB1}"/>
    <dgm:cxn modelId="{280446E5-7B05-4706-9331-A1ECC552BD20}" type="presOf" srcId="{D48960B5-EA27-4CDD-AE8D-AAFDD1FB5630}" destId="{591B6513-40C3-4899-BAFF-05E3CB959BA8}" srcOrd="0" destOrd="0" presId="urn:microsoft.com/office/officeart/2005/8/layout/bProcess3"/>
    <dgm:cxn modelId="{ED10AAFA-CDDE-4B7F-8EBA-F605A2B1659E}" type="presOf" srcId="{B4EAE1CE-E921-4251-B72C-37D9FAEF6AB1}" destId="{014C98E3-F1D1-4DA1-9ED1-CF15129404A3}" srcOrd="0" destOrd="0" presId="urn:microsoft.com/office/officeart/2005/8/layout/bProcess3"/>
    <dgm:cxn modelId="{E401D49C-4975-4B7C-ADC7-627A8F90018B}" type="presParOf" srcId="{591B6513-40C3-4899-BAFF-05E3CB959BA8}" destId="{A24AB232-64D0-458E-BF4C-CF3B760EE391}" srcOrd="0" destOrd="0" presId="urn:microsoft.com/office/officeart/2005/8/layout/bProcess3"/>
    <dgm:cxn modelId="{9FA2395B-D41E-41E8-94EE-10587C5C72B9}" type="presParOf" srcId="{591B6513-40C3-4899-BAFF-05E3CB959BA8}" destId="{014C98E3-F1D1-4DA1-9ED1-CF15129404A3}" srcOrd="1" destOrd="0" presId="urn:microsoft.com/office/officeart/2005/8/layout/bProcess3"/>
    <dgm:cxn modelId="{5F8E061E-8DF7-4BBE-8B7D-9B9AF4F68667}" type="presParOf" srcId="{014C98E3-F1D1-4DA1-9ED1-CF15129404A3}" destId="{379CC685-406D-46DC-A95E-8B4341D38462}" srcOrd="0" destOrd="0" presId="urn:microsoft.com/office/officeart/2005/8/layout/bProcess3"/>
    <dgm:cxn modelId="{94F59BBB-5DC9-454E-BD38-0DA4A8B20A42}" type="presParOf" srcId="{591B6513-40C3-4899-BAFF-05E3CB959BA8}" destId="{1387B24E-FF6D-4EC5-9A18-33BC1764BCCA}" srcOrd="2" destOrd="0" presId="urn:microsoft.com/office/officeart/2005/8/layout/bProcess3"/>
    <dgm:cxn modelId="{235AF8E4-58C5-4815-9952-F3A2E0BE60E9}" type="presParOf" srcId="{591B6513-40C3-4899-BAFF-05E3CB959BA8}" destId="{3BA80D82-7EAE-4377-869D-6ECE36D0F0DF}" srcOrd="3" destOrd="0" presId="urn:microsoft.com/office/officeart/2005/8/layout/bProcess3"/>
    <dgm:cxn modelId="{FA769E9B-64E3-4F2B-B227-4D989D7ED423}" type="presParOf" srcId="{3BA80D82-7EAE-4377-869D-6ECE36D0F0DF}" destId="{362E03DA-4D63-4628-B879-5303FD7AD231}" srcOrd="0" destOrd="0" presId="urn:microsoft.com/office/officeart/2005/8/layout/bProcess3"/>
    <dgm:cxn modelId="{33841342-EF6B-4F49-A0CE-DE9A171D74A7}" type="presParOf" srcId="{591B6513-40C3-4899-BAFF-05E3CB959BA8}" destId="{8B1E5B19-00E8-49B0-81F2-FC70A011EBE2}" srcOrd="4" destOrd="0" presId="urn:microsoft.com/office/officeart/2005/8/layout/bProcess3"/>
    <dgm:cxn modelId="{A4518D2D-5441-4340-A858-9BA8E83D03E9}" type="presParOf" srcId="{591B6513-40C3-4899-BAFF-05E3CB959BA8}" destId="{0FF0321D-9FC9-440F-B0FA-13DAE2D88AEA}" srcOrd="5" destOrd="0" presId="urn:microsoft.com/office/officeart/2005/8/layout/bProcess3"/>
    <dgm:cxn modelId="{97EBC9F4-A45E-4FA2-8273-914E71843B2E}" type="presParOf" srcId="{0FF0321D-9FC9-440F-B0FA-13DAE2D88AEA}" destId="{7B8B4B58-A38F-4E4C-9923-62678EC273DC}" srcOrd="0" destOrd="0" presId="urn:microsoft.com/office/officeart/2005/8/layout/bProcess3"/>
    <dgm:cxn modelId="{213A3A34-BC29-40FC-8D14-0B4C54758D08}" type="presParOf" srcId="{591B6513-40C3-4899-BAFF-05E3CB959BA8}" destId="{82B3C6AA-DBF0-485E-9FEC-94CF604EF1E4}" srcOrd="6" destOrd="0" presId="urn:microsoft.com/office/officeart/2005/8/layout/bProcess3"/>
    <dgm:cxn modelId="{D8AF0259-2EA0-4F74-9A6D-BE8D59BDD665}" type="presParOf" srcId="{591B6513-40C3-4899-BAFF-05E3CB959BA8}" destId="{A291BCBF-0286-4C23-AE44-FA69E6361291}" srcOrd="7" destOrd="0" presId="urn:microsoft.com/office/officeart/2005/8/layout/bProcess3"/>
    <dgm:cxn modelId="{7264BD34-309E-49C9-920E-EBC086E64CC2}" type="presParOf" srcId="{A291BCBF-0286-4C23-AE44-FA69E6361291}" destId="{2821E9E0-2330-43A3-8A07-C767251A464F}" srcOrd="0" destOrd="0" presId="urn:microsoft.com/office/officeart/2005/8/layout/bProcess3"/>
    <dgm:cxn modelId="{E39FADFF-0EED-4757-9D7E-EEBF3890BB27}" type="presParOf" srcId="{591B6513-40C3-4899-BAFF-05E3CB959BA8}" destId="{E6F784CA-0850-490C-8FB6-0D059D6943D6}" srcOrd="8" destOrd="0" presId="urn:microsoft.com/office/officeart/2005/8/layout/bProcess3"/>
    <dgm:cxn modelId="{FDC5C64D-1E97-4EDA-A830-28F59FE691CF}" type="presParOf" srcId="{591B6513-40C3-4899-BAFF-05E3CB959BA8}" destId="{99144A2E-B314-48BE-B23C-5A61B5C771B1}" srcOrd="9" destOrd="0" presId="urn:microsoft.com/office/officeart/2005/8/layout/bProcess3"/>
    <dgm:cxn modelId="{0A33FD88-3868-4FDD-9F3F-92861385303B}" type="presParOf" srcId="{99144A2E-B314-48BE-B23C-5A61B5C771B1}" destId="{7829B734-0CA2-4EB8-B325-50D51FFCF07D}" srcOrd="0" destOrd="0" presId="urn:microsoft.com/office/officeart/2005/8/layout/bProcess3"/>
    <dgm:cxn modelId="{0216F6F2-6869-4FE4-BCDF-242A393EE70B}" type="presParOf" srcId="{591B6513-40C3-4899-BAFF-05E3CB959BA8}" destId="{DB34B42E-E0CF-42A4-BF8B-9B5B28CAB46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C98E3-F1D1-4DA1-9ED1-CF15129404A3}">
      <dsp:nvSpPr>
        <dsp:cNvPr id="0" name=""/>
        <dsp:cNvSpPr/>
      </dsp:nvSpPr>
      <dsp:spPr>
        <a:xfrm>
          <a:off x="3981117"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800036"/>
        <a:ext cx="30764" cy="6152"/>
      </dsp:txXfrm>
    </dsp:sp>
    <dsp:sp modelId="{A24AB232-64D0-458E-BF4C-CF3B760EE391}">
      <dsp:nvSpPr>
        <dsp:cNvPr id="0" name=""/>
        <dsp:cNvSpPr/>
      </dsp:nvSpPr>
      <dsp:spPr>
        <a:xfrm>
          <a:off x="1307756"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Batch of 256 greyscale MNIST images</a:t>
          </a:r>
          <a:br>
            <a:rPr lang="en-GB" sz="1600" kern="1200" dirty="0"/>
          </a:br>
          <a:r>
            <a:rPr lang="en-GB" sz="1600" kern="1200" dirty="0"/>
            <a:t>(256, 1, 28, 28)</a:t>
          </a:r>
          <a:endParaRPr lang="en-SG" sz="1600" kern="1200" dirty="0"/>
        </a:p>
      </dsp:txBody>
      <dsp:txXfrm>
        <a:off x="1307756" y="564"/>
        <a:ext cx="2675160" cy="1605096"/>
      </dsp:txXfrm>
    </dsp:sp>
    <dsp:sp modelId="{3BA80D82-7EAE-4377-869D-6ECE36D0F0DF}">
      <dsp:nvSpPr>
        <dsp:cNvPr id="0" name=""/>
        <dsp:cNvSpPr/>
      </dsp:nvSpPr>
      <dsp:spPr>
        <a:xfrm>
          <a:off x="7271564"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800036"/>
        <a:ext cx="30764" cy="6152"/>
      </dsp:txXfrm>
    </dsp:sp>
    <dsp:sp modelId="{1387B24E-FF6D-4EC5-9A18-33BC1764BCCA}">
      <dsp:nvSpPr>
        <dsp:cNvPr id="0" name=""/>
        <dsp:cNvSpPr/>
      </dsp:nvSpPr>
      <dsp:spPr>
        <a:xfrm>
          <a:off x="4598204"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Conv2d, with same padding</a:t>
          </a:r>
          <a:br>
            <a:rPr lang="en-GB" sz="1600" kern="1200" dirty="0"/>
          </a:br>
          <a:r>
            <a:rPr lang="en-GB" sz="1600" kern="1200" dirty="0"/>
            <a:t>(256, 32, 28, 28)  </a:t>
          </a:r>
          <a:endParaRPr lang="en-SG" sz="1600" kern="1200" dirty="0"/>
        </a:p>
      </dsp:txBody>
      <dsp:txXfrm>
        <a:off x="4598204" y="564"/>
        <a:ext cx="2675160" cy="1605096"/>
      </dsp:txXfrm>
    </dsp:sp>
    <dsp:sp modelId="{0FF0321D-9FC9-440F-B0FA-13DAE2D88AEA}">
      <dsp:nvSpPr>
        <dsp:cNvPr id="0" name=""/>
        <dsp:cNvSpPr/>
      </dsp:nvSpPr>
      <dsp:spPr>
        <a:xfrm>
          <a:off x="2645336" y="1603861"/>
          <a:ext cx="6580895" cy="584686"/>
        </a:xfrm>
        <a:custGeom>
          <a:avLst/>
          <a:gdLst/>
          <a:ahLst/>
          <a:cxnLst/>
          <a:rect l="0" t="0" r="0" b="0"/>
          <a:pathLst>
            <a:path>
              <a:moveTo>
                <a:pt x="6580895" y="0"/>
              </a:moveTo>
              <a:lnTo>
                <a:pt x="6580895" y="309443"/>
              </a:lnTo>
              <a:lnTo>
                <a:pt x="0" y="309443"/>
              </a:lnTo>
              <a:lnTo>
                <a:pt x="0" y="584686"/>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70544" y="1893128"/>
        <a:ext cx="330479" cy="6152"/>
      </dsp:txXfrm>
    </dsp:sp>
    <dsp:sp modelId="{8B1E5B19-00E8-49B0-81F2-FC70A011EBE2}">
      <dsp:nvSpPr>
        <dsp:cNvPr id="0" name=""/>
        <dsp:cNvSpPr/>
      </dsp:nvSpPr>
      <dsp:spPr>
        <a:xfrm>
          <a:off x="7888651"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Conv2d, with same padding</a:t>
          </a:r>
          <a:br>
            <a:rPr lang="en-GB" sz="1600" kern="1200" dirty="0"/>
          </a:br>
          <a:r>
            <a:rPr lang="en-GB" sz="1600" kern="1200" dirty="0"/>
            <a:t>(256, 64, 28, 28)</a:t>
          </a:r>
          <a:endParaRPr lang="en-SG" sz="1600" kern="1200" dirty="0"/>
        </a:p>
      </dsp:txBody>
      <dsp:txXfrm>
        <a:off x="7888651" y="564"/>
        <a:ext cx="2675160" cy="1605096"/>
      </dsp:txXfrm>
    </dsp:sp>
    <dsp:sp modelId="{A291BCBF-0286-4C23-AE44-FA69E6361291}">
      <dsp:nvSpPr>
        <dsp:cNvPr id="0" name=""/>
        <dsp:cNvSpPr/>
      </dsp:nvSpPr>
      <dsp:spPr>
        <a:xfrm>
          <a:off x="3981117"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3020419"/>
        <a:ext cx="30764" cy="6152"/>
      </dsp:txXfrm>
    </dsp:sp>
    <dsp:sp modelId="{82B3C6AA-DBF0-485E-9FEC-94CF604EF1E4}">
      <dsp:nvSpPr>
        <dsp:cNvPr id="0" name=""/>
        <dsp:cNvSpPr/>
      </dsp:nvSpPr>
      <dsp:spPr>
        <a:xfrm>
          <a:off x="1307756"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Flatten in 1D vector</a:t>
          </a:r>
          <a:br>
            <a:rPr lang="en-GB" sz="1600" kern="1200" dirty="0"/>
          </a:br>
          <a:r>
            <a:rPr lang="en-GB" sz="1600" kern="1200" dirty="0"/>
            <a:t>(256, 50176)</a:t>
          </a:r>
          <a:endParaRPr lang="en-SG" sz="1600" kern="1200" dirty="0"/>
        </a:p>
      </dsp:txBody>
      <dsp:txXfrm>
        <a:off x="1307756" y="2220947"/>
        <a:ext cx="2675160" cy="1605096"/>
      </dsp:txXfrm>
    </dsp:sp>
    <dsp:sp modelId="{99144A2E-B314-48BE-B23C-5A61B5C771B1}">
      <dsp:nvSpPr>
        <dsp:cNvPr id="0" name=""/>
        <dsp:cNvSpPr/>
      </dsp:nvSpPr>
      <dsp:spPr>
        <a:xfrm>
          <a:off x="7271564"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3020419"/>
        <a:ext cx="30764" cy="6152"/>
      </dsp:txXfrm>
    </dsp:sp>
    <dsp:sp modelId="{E6F784CA-0850-490C-8FB6-0D059D6943D6}">
      <dsp:nvSpPr>
        <dsp:cNvPr id="0" name=""/>
        <dsp:cNvSpPr/>
      </dsp:nvSpPr>
      <dsp:spPr>
        <a:xfrm>
          <a:off x="4598204"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Linear Layer</a:t>
          </a:r>
          <a:br>
            <a:rPr lang="en-GB" sz="1600" kern="1200" dirty="0"/>
          </a:br>
          <a:r>
            <a:rPr lang="en-GB" sz="1600" kern="1200" dirty="0"/>
            <a:t>(256, 128)</a:t>
          </a:r>
          <a:endParaRPr lang="en-SG" sz="1600" kern="1200" dirty="0"/>
        </a:p>
      </dsp:txBody>
      <dsp:txXfrm>
        <a:off x="4598204" y="2220947"/>
        <a:ext cx="2675160" cy="1605096"/>
      </dsp:txXfrm>
    </dsp:sp>
    <dsp:sp modelId="{DB34B42E-E0CF-42A4-BF8B-9B5B28CAB46C}">
      <dsp:nvSpPr>
        <dsp:cNvPr id="0" name=""/>
        <dsp:cNvSpPr/>
      </dsp:nvSpPr>
      <dsp:spPr>
        <a:xfrm>
          <a:off x="7888651"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Linear Layer</a:t>
          </a:r>
          <a:br>
            <a:rPr lang="en-GB" sz="1600" kern="1200" dirty="0"/>
          </a:br>
          <a:r>
            <a:rPr lang="en-GB" sz="1600" kern="1200" dirty="0"/>
            <a:t>(256, 10)</a:t>
          </a:r>
          <a:endParaRPr lang="en-SG" sz="1600" kern="1200" dirty="0"/>
        </a:p>
      </dsp:txBody>
      <dsp:txXfrm>
        <a:off x="7888651" y="2220947"/>
        <a:ext cx="2675160" cy="16050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14/02/2023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14/02/2023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14/02/2023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370.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nitish2112.github.io/" TargetMode="External"/><Relationship Id="rId2" Type="http://schemas.openxmlformats.org/officeDocument/2006/relationships/hyperlink" Target="https://scholar.google.com/citations?user=s1PgoeUAAAAJ&amp;hl=fr"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xegzhJcAAAAJ&amp;hl=fr"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cs.toronto.edu/~ilya/" TargetMode="External"/><Relationship Id="rId2" Type="http://schemas.openxmlformats.org/officeDocument/2006/relationships/hyperlink" Target="https://scholar.google.com/citations?user=x04W_mMAAAAJ&amp;hl=en" TargetMode="External"/><Relationship Id="rId1" Type="http://schemas.openxmlformats.org/officeDocument/2006/relationships/slideLayout" Target="../slideLayouts/slideLayout2.xml"/><Relationship Id="rId5" Type="http://schemas.openxmlformats.org/officeDocument/2006/relationships/hyperlink" Target="https://www.cs.cmu.edu/~rsalakhu/" TargetMode="External"/><Relationship Id="rId4" Type="http://schemas.openxmlformats.org/officeDocument/2006/relationships/hyperlink" Target="https://scholar.google.co.uk/citations?user=ITZ1e7MAAAAJ&amp;hl=en"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research.google/people/ChristianSzegedy" TargetMode="External"/><Relationship Id="rId2" Type="http://schemas.openxmlformats.org/officeDocument/2006/relationships/hyperlink" Target="https://scholar.google.com/citations?user=3QeF7mAAAAAJ&amp;hl=en" TargetMode="External"/><Relationship Id="rId1" Type="http://schemas.openxmlformats.org/officeDocument/2006/relationships/slideLayout" Target="../slideLayouts/slideLayout2.xml"/><Relationship Id="rId5" Type="http://schemas.openxmlformats.org/officeDocument/2006/relationships/hyperlink" Target="https://research.google/people/SergeyIoffe/" TargetMode="External"/><Relationship Id="rId4" Type="http://schemas.openxmlformats.org/officeDocument/2006/relationships/hyperlink" Target="https://scholar.google.com/citations?user=S5zOyIkAAAAJ&amp;hl=e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W4-S2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p:txBody>
              <a:bodyPr>
                <a:normAutofit/>
              </a:bodyPr>
              <a:lstStyle/>
              <a:p>
                <a:pPr marL="0" indent="0">
                  <a:buNone/>
                </a:pPr>
                <a:r>
                  <a:rPr lang="en-GB" dirty="0"/>
                  <a:t>In the </a:t>
                </a:r>
                <a:r>
                  <a:rPr lang="en-GB" dirty="0" err="1"/>
                  <a:t>PyTorch</a:t>
                </a:r>
                <a:r>
                  <a:rPr lang="en-GB" dirty="0"/>
                  <a:t> Conv2d operations however, the input images </a:t>
                </a:r>
                <a14:m>
                  <m:oMath xmlns:m="http://schemas.openxmlformats.org/officeDocument/2006/math">
                    <m:r>
                      <a:rPr lang="en-GB" i="1" dirty="0" smtClean="0">
                        <a:latin typeface="Cambria Math" panose="02040503050406030204" pitchFamily="18" charset="0"/>
                      </a:rPr>
                      <m:t>𝑋</m:t>
                    </m:r>
                  </m:oMath>
                </a14:m>
                <a:r>
                  <a:rPr lang="en-GB" dirty="0"/>
                  <a:t> need to be formatted as a 4D tensor of size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SG" dirty="0"/>
                  <a:t>, with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oMath>
                </a14:m>
                <a:r>
                  <a:rPr lang="en-GB" b="0" dirty="0"/>
                  <a:t>, the number of samples/images in batch of data </a:t>
                </a:r>
                <a14:m>
                  <m:oMath xmlns:m="http://schemas.openxmlformats.org/officeDocument/2006/math">
                    <m:r>
                      <a:rPr lang="en-GB" b="0" i="1" dirty="0" smtClean="0">
                        <a:latin typeface="Cambria Math" panose="02040503050406030204" pitchFamily="18" charset="0"/>
                      </a:rPr>
                      <m:t>𝑋</m:t>
                    </m:r>
                  </m:oMath>
                </a14:m>
                <a:r>
                  <a:rPr lang="en-GB" b="0" dirty="0">
                    <a:latin typeface="Cambria Math" panose="02040503050406030204" pitchFamily="18" charset="0"/>
                  </a:rPr>
                  <a:t>,</a:t>
                </a:r>
              </a:p>
              <a:p>
                <a14:m>
                  <m:oMath xmlns:m="http://schemas.openxmlformats.org/officeDocument/2006/math">
                    <m:r>
                      <a:rPr lang="en-GB" b="0" i="1" smtClean="0">
                        <a:latin typeface="Cambria Math" panose="02040503050406030204" pitchFamily="18" charset="0"/>
                      </a:rPr>
                      <m:t>𝑐</m:t>
                    </m:r>
                  </m:oMath>
                </a14:m>
                <a:r>
                  <a:rPr lang="en-GB" dirty="0"/>
                  <a:t> , the number of channels in images of batch </a:t>
                </a:r>
                <a14:m>
                  <m:oMath xmlns:m="http://schemas.openxmlformats.org/officeDocument/2006/math">
                    <m:r>
                      <a:rPr lang="en-GB" i="1" dirty="0" smtClean="0">
                        <a:latin typeface="Cambria Math" panose="02040503050406030204" pitchFamily="18" charset="0"/>
                      </a:rPr>
                      <m:t>𝑋</m:t>
                    </m:r>
                  </m:oMath>
                </a14:m>
                <a:r>
                  <a:rPr lang="en-GB" dirty="0"/>
                  <a:t> (e.g. greyscale = 1, RGB = 3),</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oMath>
                </a14:m>
                <a:r>
                  <a:rPr lang="en-GB" dirty="0"/>
                  <a:t> , the height for images batch of data </a:t>
                </a:r>
                <a14:m>
                  <m:oMath xmlns:m="http://schemas.openxmlformats.org/officeDocument/2006/math">
                    <m:r>
                      <a:rPr lang="en-GB" i="1" dirty="0" smtClean="0">
                        <a:latin typeface="Cambria Math" panose="02040503050406030204" pitchFamily="18" charset="0"/>
                      </a:rPr>
                      <m:t>𝑋</m:t>
                    </m:r>
                  </m:oMath>
                </a14:m>
                <a:r>
                  <a:rPr lang="en-GB" dirty="0"/>
                  <a:t>,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𝑤</m:t>
                    </m:r>
                  </m:oMath>
                </a14:m>
                <a:r>
                  <a:rPr lang="en-GB" dirty="0"/>
                  <a:t> , the width for images batch of data </a:t>
                </a:r>
                <a14:m>
                  <m:oMath xmlns:m="http://schemas.openxmlformats.org/officeDocument/2006/math">
                    <m:r>
                      <a:rPr lang="en-GB" i="1" dirty="0">
                        <a:latin typeface="Cambria Math" panose="02040503050406030204" pitchFamily="18" charset="0"/>
                      </a:rPr>
                      <m:t>𝑋</m:t>
                    </m:r>
                  </m:oMath>
                </a14:m>
                <a:r>
                  <a:rPr lang="en-GB" dirty="0"/>
                  <a:t>.</a:t>
                </a:r>
              </a:p>
              <a:p>
                <a:pPr marL="0" indent="0">
                  <a:buNone/>
                </a:pPr>
                <a:r>
                  <a:rPr lang="en-GB" dirty="0"/>
                  <a:t>Same thing for the kernel</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74422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3514969" cy="5032375"/>
              </a:xfrm>
            </p:spPr>
            <p:txBody>
              <a:bodyPr/>
              <a:lstStyle/>
              <a:p>
                <a:pPr marL="0" indent="0">
                  <a:buNone/>
                </a:pPr>
                <a:r>
                  <a:rPr lang="en-GB" dirty="0"/>
                  <a:t>This is the reason for reshaping the kernel</a:t>
                </a:r>
              </a:p>
              <a:p>
                <a:r>
                  <a:rPr lang="en-GB" dirty="0"/>
                  <a:t>from a 2D NumPy array of size </a:t>
                </a:r>
                <a14:m>
                  <m:oMath xmlns:m="http://schemas.openxmlformats.org/officeDocument/2006/math">
                    <m:d>
                      <m:dPr>
                        <m:ctrlPr>
                          <a:rPr lang="en-GB" i="1" dirty="0" smtClean="0">
                            <a:latin typeface="Cambria Math" panose="02040503050406030204" pitchFamily="18" charset="0"/>
                          </a:rPr>
                        </m:ctrlPr>
                      </m:dPr>
                      <m:e>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e>
                    </m:d>
                  </m:oMath>
                </a14:m>
                <a:r>
                  <a:rPr lang="en-GB" dirty="0"/>
                  <a:t>,</a:t>
                </a:r>
              </a:p>
              <a:p>
                <a:r>
                  <a:rPr lang="en-GB" dirty="0"/>
                  <a:t>to a 4D </a:t>
                </a:r>
                <a:r>
                  <a:rPr lang="en-GB" dirty="0" err="1"/>
                  <a:t>PyTorch</a:t>
                </a:r>
                <a:r>
                  <a:rPr lang="en-GB" dirty="0"/>
                  <a:t> tensor of size </a:t>
                </a:r>
                <a14:m>
                  <m:oMath xmlns:m="http://schemas.openxmlformats.org/officeDocument/2006/math">
                    <m:r>
                      <a:rPr lang="en-GB" i="1" dirty="0" smtClean="0">
                        <a:latin typeface="Cambria Math" panose="02040503050406030204" pitchFamily="18" charset="0"/>
                      </a:rPr>
                      <m:t>(1, 1, </m:t>
                    </m:r>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r>
                      <a:rPr lang="en-GB" i="1" dirty="0" smtClean="0">
                        <a:latin typeface="Cambria Math" panose="02040503050406030204" pitchFamily="18" charset="0"/>
                      </a:rPr>
                      <m:t>)</m:t>
                    </m:r>
                  </m:oMath>
                </a14:m>
                <a:r>
                  <a:rPr lang="en-GB" dirty="0"/>
                  <a:t>.</a:t>
                </a:r>
              </a:p>
              <a:p>
                <a:pPr marL="0" indent="0">
                  <a:buNone/>
                </a:pPr>
                <a:r>
                  <a:rPr lang="en-GB" dirty="0"/>
                  <a:t>And eventually flipping the kernel along the last two dimensions.</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3514969" cy="5032375"/>
              </a:xfrm>
              <a:blipFill>
                <a:blip r:embed="rId2"/>
                <a:stretch>
                  <a:fillRect l="-3646" t="-1937" r="-538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3"/>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flipV="1">
            <a:off x="5376985" y="1969476"/>
            <a:ext cx="5439507" cy="151618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209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flipV="1">
            <a:off x="179179" y="6205415"/>
            <a:ext cx="242334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7DA8CA2-80F3-0E1F-7922-05F4B0D3EA0B}"/>
              </a:ext>
            </a:extLst>
          </p:cNvPr>
          <p:cNvSpPr/>
          <p:nvPr/>
        </p:nvSpPr>
        <p:spPr>
          <a:xfrm flipH="1">
            <a:off x="331578" y="2321169"/>
            <a:ext cx="8296603" cy="7737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286AF76-B785-C227-04FB-D380DF738419}"/>
              </a:ext>
            </a:extLst>
          </p:cNvPr>
          <p:cNvSpPr/>
          <p:nvPr/>
        </p:nvSpPr>
        <p:spPr>
          <a:xfrm flipH="1" flipV="1">
            <a:off x="483978" y="4814276"/>
            <a:ext cx="261091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046581" y="3475448"/>
                <a:ext cx="5343769" cy="2677656"/>
              </a:xfrm>
              <a:prstGeom prst="rect">
                <a:avLst/>
              </a:prstGeom>
              <a:noFill/>
            </p:spPr>
            <p:txBody>
              <a:bodyPr wrap="square" rtlCol="0">
                <a:spAutoFit/>
              </a:bodyPr>
              <a:lstStyle/>
              <a:p>
                <a:r>
                  <a:rPr lang="en-GB" sz="2400" b="1" dirty="0">
                    <a:solidFill>
                      <a:schemeClr val="accent2"/>
                    </a:solidFill>
                  </a:rPr>
                  <a:t>MNIST </a:t>
                </a:r>
                <a:r>
                  <a:rPr lang="en-GB" sz="2400" b="1" dirty="0" err="1">
                    <a:solidFill>
                      <a:schemeClr val="accent2"/>
                    </a:solidFill>
                  </a:rPr>
                  <a:t>dataloader</a:t>
                </a:r>
                <a:r>
                  <a:rPr lang="en-GB" sz="2400" b="1" dirty="0">
                    <a:solidFill>
                      <a:schemeClr val="accent2"/>
                    </a:solidFill>
                  </a:rPr>
                  <a:t> will give batches of data as 4D tensors of shape</a:t>
                </a:r>
                <a:br>
                  <a:rPr lang="en-GB" sz="2400" b="1" dirty="0">
                    <a:solidFill>
                      <a:schemeClr val="accent2"/>
                    </a:solidFill>
                  </a:rPr>
                </a:b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𝒄</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𝒉</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𝒘</m:t>
                    </m:r>
                  </m:oMath>
                </a14:m>
                <a:r>
                  <a:rPr lang="en-SG" sz="2400" b="1" dirty="0">
                    <a:solidFill>
                      <a:schemeClr val="accent2"/>
                    </a:solidFill>
                  </a:rPr>
                  <a:t>, with:</a:t>
                </a:r>
              </a:p>
              <a:p>
                <a:pPr marL="342900" indent="-342900">
                  <a:buFont typeface="Arial" panose="020B0604020202020204" pitchFamily="34" charset="0"/>
                  <a:buChar char="•"/>
                </a:pP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oMath>
                </a14:m>
                <a:r>
                  <a:rPr lang="en-GB" sz="2400" b="1" dirty="0">
                    <a:solidFill>
                      <a:schemeClr val="accent2"/>
                    </a:solidFill>
                  </a:rPr>
                  <a:t>, being batch size (here, 256)</a:t>
                </a:r>
                <a:r>
                  <a:rPr lang="en-GB" sz="2400" b="1" dirty="0">
                    <a:solidFill>
                      <a:schemeClr val="accent2"/>
                    </a:solidFill>
                    <a:latin typeface="Cambria Math" panose="02040503050406030204" pitchFamily="18" charset="0"/>
                  </a:rPr>
                  <a:t>,</a:t>
                </a: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𝒄</m:t>
                    </m:r>
                  </m:oMath>
                </a14:m>
                <a:r>
                  <a:rPr lang="en-GB" sz="2400" b="1" dirty="0">
                    <a:solidFill>
                      <a:schemeClr val="accent2"/>
                    </a:solidFill>
                  </a:rPr>
                  <a:t> , the number of channels (here, 1),</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𝒉</m:t>
                    </m:r>
                  </m:oMath>
                </a14:m>
                <a:r>
                  <a:rPr lang="en-GB" sz="2400" b="1" dirty="0">
                    <a:solidFill>
                      <a:schemeClr val="accent2"/>
                    </a:solidFill>
                  </a:rPr>
                  <a:t> , the height for images (here, 28), </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𝒘</m:t>
                    </m:r>
                  </m:oMath>
                </a14:m>
                <a:r>
                  <a:rPr lang="en-GB" sz="2400" b="1" dirty="0">
                    <a:solidFill>
                      <a:schemeClr val="accent2"/>
                    </a:solidFill>
                  </a:rPr>
                  <a:t> , the height for images (here, 28).</a:t>
                </a:r>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046581" y="3475448"/>
                <a:ext cx="5343769" cy="2677656"/>
              </a:xfrm>
              <a:prstGeom prst="rect">
                <a:avLst/>
              </a:prstGeom>
              <a:blipFill>
                <a:blip r:embed="rId3"/>
                <a:stretch>
                  <a:fillRect l="-1826" t="-1822" b="-4328"/>
                </a:stretch>
              </a:blipFill>
            </p:spPr>
            <p:txBody>
              <a:bodyPr/>
              <a:lstStyle/>
              <a:p>
                <a:r>
                  <a:rPr lang="en-SG">
                    <a:noFill/>
                  </a:rPr>
                  <a:t> </a:t>
                </a:r>
              </a:p>
            </p:txBody>
          </p:sp>
        </mc:Fallback>
      </mc:AlternateContent>
    </p:spTree>
    <p:extLst>
      <p:ext uri="{BB962C8B-B14F-4D97-AF65-F5344CB8AC3E}">
        <p14:creationId xmlns:p14="http://schemas.microsoft.com/office/powerpoint/2010/main" val="304491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a:off x="179179" y="6408615"/>
            <a:ext cx="2423342"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955692" y="3686464"/>
                <a:ext cx="4270535" cy="2308324"/>
              </a:xfrm>
              <a:prstGeom prst="rect">
                <a:avLst/>
              </a:prstGeom>
              <a:noFill/>
            </p:spPr>
            <p:txBody>
              <a:bodyPr wrap="square" rtlCol="0">
                <a:spAutoFit/>
              </a:bodyPr>
              <a:lstStyle/>
              <a:p>
                <a:r>
                  <a:rPr lang="en-GB" sz="2400" b="1" dirty="0">
                    <a:solidFill>
                      <a:schemeClr val="accent2"/>
                    </a:solidFill>
                  </a:rPr>
                  <a:t>Not using a padding, stride 1, and kernel size is 5.</a:t>
                </a:r>
              </a:p>
              <a:p>
                <a:endParaRPr lang="en-GB" sz="2400" b="1" dirty="0">
                  <a:solidFill>
                    <a:schemeClr val="accent2"/>
                  </a:solidFill>
                </a:endParaRPr>
              </a:p>
              <a:p>
                <a:r>
                  <a:rPr lang="en-GB" sz="2400" b="1" dirty="0">
                    <a:solidFill>
                      <a:schemeClr val="accent2"/>
                    </a:solidFill>
                  </a:rPr>
                  <a:t>Our magic formula from earlier then gives:</a:t>
                </a:r>
              </a:p>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𝟐𝟖</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𝟓</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𝟐𝟒</m:t>
                      </m:r>
                      <m:r>
                        <a:rPr lang="en-GB" sz="2400" b="1" i="1" dirty="0" smtClean="0">
                          <a:solidFill>
                            <a:schemeClr val="accent2"/>
                          </a:solidFill>
                          <a:latin typeface="Cambria Math" panose="02040503050406030204" pitchFamily="18" charset="0"/>
                        </a:rPr>
                        <m:t>.</m:t>
                      </m:r>
                    </m:oMath>
                  </m:oMathPara>
                </a14:m>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955692" y="3686464"/>
                <a:ext cx="4270535" cy="2308324"/>
              </a:xfrm>
              <a:prstGeom prst="rect">
                <a:avLst/>
              </a:prstGeom>
              <a:blipFill>
                <a:blip r:embed="rId3"/>
                <a:stretch>
                  <a:fillRect l="-2140" t="-2116" r="-143"/>
                </a:stretch>
              </a:blipFill>
            </p:spPr>
            <p:txBody>
              <a:bodyPr/>
              <a:lstStyle/>
              <a:p>
                <a:r>
                  <a:rPr lang="en-SG">
                    <a:noFill/>
                  </a:rPr>
                  <a:t> </a:t>
                </a:r>
              </a:p>
            </p:txBody>
          </p:sp>
        </mc:Fallback>
      </mc:AlternateContent>
    </p:spTree>
    <p:extLst>
      <p:ext uri="{BB962C8B-B14F-4D97-AF65-F5344CB8AC3E}">
        <p14:creationId xmlns:p14="http://schemas.microsoft.com/office/powerpoint/2010/main" val="385130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2997-9D06-F97A-2DF6-237B56E95A3A}"/>
              </a:ext>
            </a:extLst>
          </p:cNvPr>
          <p:cNvSpPr>
            <a:spLocks noGrp="1"/>
          </p:cNvSpPr>
          <p:nvPr>
            <p:ph type="title"/>
          </p:nvPr>
        </p:nvSpPr>
        <p:spPr/>
        <p:txBody>
          <a:bodyPr/>
          <a:lstStyle/>
          <a:p>
            <a:r>
              <a:rPr lang="en-GB" dirty="0"/>
              <a:t>A quick word on higher dimensions</a:t>
            </a:r>
            <a:endParaRPr lang="en-SG" dirty="0"/>
          </a:p>
        </p:txBody>
      </p:sp>
      <p:sp>
        <p:nvSpPr>
          <p:cNvPr id="5" name="Content Placeholder 4">
            <a:extLst>
              <a:ext uri="{FF2B5EF4-FFF2-40B4-BE49-F238E27FC236}">
                <a16:creationId xmlns:a16="http://schemas.microsoft.com/office/drawing/2014/main" id="{ED24B781-3CF2-9CDC-FD11-1AFD10F6670C}"/>
              </a:ext>
            </a:extLst>
          </p:cNvPr>
          <p:cNvSpPr>
            <a:spLocks noGrp="1"/>
          </p:cNvSpPr>
          <p:nvPr>
            <p:ph idx="1"/>
          </p:nvPr>
        </p:nvSpPr>
        <p:spPr/>
        <p:txBody>
          <a:bodyPr/>
          <a:lstStyle/>
          <a:p>
            <a:pPr marL="0" indent="0">
              <a:buNone/>
            </a:pPr>
            <a:r>
              <a:rPr lang="en-GB" dirty="0"/>
              <a:t>So far, we have implemented the convolution operation on images that were greyscale (either our flower image or the MNIST dataset).</a:t>
            </a:r>
          </a:p>
          <a:p>
            <a:pPr marL="0" indent="0">
              <a:buNone/>
            </a:pPr>
            <a:endParaRPr lang="en-GB" dirty="0"/>
          </a:p>
          <a:p>
            <a:pPr marL="0" indent="0" algn="ctr">
              <a:buNone/>
            </a:pPr>
            <a:r>
              <a:rPr lang="en-GB" b="1" dirty="0">
                <a:solidFill>
                  <a:srgbClr val="7030A0"/>
                </a:solidFill>
              </a:rPr>
              <a:t>What happens when playing with higher dimension images, i.e. images that have more than one channel (e.g. RGB)?</a:t>
            </a:r>
            <a:endParaRPr lang="en-SG" b="1" dirty="0">
              <a:solidFill>
                <a:srgbClr val="7030A0"/>
              </a:solidFill>
            </a:endParaRPr>
          </a:p>
        </p:txBody>
      </p:sp>
    </p:spTree>
    <p:extLst>
      <p:ext uri="{BB962C8B-B14F-4D97-AF65-F5344CB8AC3E}">
        <p14:creationId xmlns:p14="http://schemas.microsoft.com/office/powerpoint/2010/main" val="425178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8" y="1825624"/>
                <a:ext cx="6747137" cy="5032375"/>
              </a:xfrm>
            </p:spPr>
            <p:txBody>
              <a:bodyPr>
                <a:normAutofit/>
              </a:bodyPr>
              <a:lstStyle/>
              <a:p>
                <a:pPr marL="0" indent="0">
                  <a:buNone/>
                </a:pPr>
                <a:r>
                  <a:rPr lang="en-GB" b="1" dirty="0"/>
                  <a:t>In the case of RGB images</a:t>
                </a:r>
                <a:r>
                  <a:rPr lang="en-GB" dirty="0"/>
                  <a:t>, the resulting matrix </a:t>
                </a:r>
                <a14:m>
                  <m:oMath xmlns:m="http://schemas.openxmlformats.org/officeDocument/2006/math">
                    <m:r>
                      <a:rPr lang="en-GB" i="1" dirty="0" smtClean="0">
                        <a:latin typeface="Cambria Math" panose="02040503050406030204" pitchFamily="18" charset="0"/>
                      </a:rPr>
                      <m:t>𝑌</m:t>
                    </m:r>
                  </m:oMath>
                </a14:m>
                <a:r>
                  <a:rPr lang="en-GB" dirty="0"/>
                  <a:t> is then of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×3</m:t>
                    </m:r>
                  </m:oMath>
                </a14:m>
                <a:r>
                  <a:rPr lang="en-GB" dirty="0"/>
                  <a:t>.</a:t>
                </a:r>
              </a:p>
              <a:p>
                <a:pPr marL="0" indent="0">
                  <a:buNone/>
                </a:pPr>
                <a:r>
                  <a:rPr lang="en-GB" dirty="0"/>
                  <a:t>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 </m:t>
                        </m:r>
                        <m:r>
                          <a:rPr lang="en-GB" b="0" i="1" smtClean="0">
                            <a:latin typeface="Cambria Math" panose="02040503050406030204" pitchFamily="18" charset="0"/>
                          </a:rPr>
                          <m:t>𝑙</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on </a:t>
                </a:r>
                <a:r>
                  <a:rPr lang="en-GB" b="1" dirty="0">
                    <a:solidFill>
                      <a:srgbClr val="7030A0"/>
                    </a:solidFill>
                  </a:rPr>
                  <a:t>each channel separately</a:t>
                </a:r>
                <a:r>
                  <a:rPr lang="en-GB" dirty="0"/>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3]</m:t>
                    </m:r>
                  </m:oMath>
                </a14:m>
                <a:r>
                  <a:rPr lang="en-GB" dirty="0"/>
                  <a:t>:</a:t>
                </a: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8" y="1825624"/>
                <a:ext cx="6747137" cy="5032375"/>
              </a:xfrm>
              <a:blipFill>
                <a:blip r:embed="rId5"/>
                <a:stretch>
                  <a:fillRect l="-1807" t="-1937"/>
                </a:stretch>
              </a:blipFill>
            </p:spPr>
            <p:txBody>
              <a:bodyPr/>
              <a:lstStyle/>
              <a:p>
                <a:r>
                  <a:rPr lang="en-SG">
                    <a:noFill/>
                  </a:rPr>
                  <a:t> </a:t>
                </a:r>
              </a:p>
            </p:txBody>
          </p:sp>
        </mc:Fallback>
      </mc:AlternateContent>
      <p:graphicFrame>
        <p:nvGraphicFramePr>
          <p:cNvPr id="8" name="Table 6">
            <a:extLst>
              <a:ext uri="{FF2B5EF4-FFF2-40B4-BE49-F238E27FC236}">
                <a16:creationId xmlns:a16="http://schemas.microsoft.com/office/drawing/2014/main" id="{B4ADC432-19E6-7376-529F-00EE51E3EDBB}"/>
              </a:ext>
            </a:extLst>
          </p:cNvPr>
          <p:cNvGraphicFramePr>
            <a:graphicFrameLocks noGrp="1"/>
          </p:cNvGraphicFramePr>
          <p:nvPr/>
        </p:nvGraphicFramePr>
        <p:xfrm>
          <a:off x="8796216"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2" name="Table 6">
            <a:extLst>
              <a:ext uri="{FF2B5EF4-FFF2-40B4-BE49-F238E27FC236}">
                <a16:creationId xmlns:a16="http://schemas.microsoft.com/office/drawing/2014/main" id="{90050368-65D2-0B27-68D5-8DF322B9A383}"/>
              </a:ext>
            </a:extLst>
          </p:cNvPr>
          <p:cNvGraphicFramePr>
            <a:graphicFrameLocks noGrp="1"/>
          </p:cNvGraphicFramePr>
          <p:nvPr/>
        </p:nvGraphicFramePr>
        <p:xfrm>
          <a:off x="8948616"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cxnSp>
        <p:nvCxnSpPr>
          <p:cNvPr id="19" name="Straight Connector 18">
            <a:extLst>
              <a:ext uri="{FF2B5EF4-FFF2-40B4-BE49-F238E27FC236}">
                <a16:creationId xmlns:a16="http://schemas.microsoft.com/office/drawing/2014/main" id="{B51B0BFF-6DB9-2059-B8E4-DC270ED1C84C}"/>
              </a:ext>
            </a:extLst>
          </p:cNvPr>
          <p:cNvCxnSpPr/>
          <p:nvPr/>
        </p:nvCxnSpPr>
        <p:spPr>
          <a:xfrm flipH="1">
            <a:off x="2008555" y="4949092"/>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F43BFE-78B5-949A-CF63-71B5A721A4D1}"/>
                  </a:ext>
                </a:extLst>
              </p:cNvPr>
              <p:cNvSpPr txBox="1"/>
              <p:nvPr/>
            </p:nvSpPr>
            <p:spPr>
              <a:xfrm>
                <a:off x="179277" y="5949462"/>
                <a:ext cx="7833922" cy="830997"/>
              </a:xfrm>
              <a:prstGeom prst="rect">
                <a:avLst/>
              </a:prstGeom>
              <a:noFill/>
            </p:spPr>
            <p:txBody>
              <a:bodyPr wrap="square" rtlCol="0">
                <a:spAutoFit/>
              </a:bodyPr>
              <a:lstStyle/>
              <a:p>
                <a:r>
                  <a:rPr lang="en-GB" sz="2400" b="1" dirty="0">
                    <a:solidFill>
                      <a:srgbClr val="7030A0"/>
                    </a:solidFill>
                  </a:rPr>
                  <a:t>This operation preserves the original number of channels of original image </a:t>
                </a:r>
                <a14:m>
                  <m:oMath xmlns:m="http://schemas.openxmlformats.org/officeDocument/2006/math">
                    <m:r>
                      <a:rPr lang="en-GB" sz="2400" b="1" i="1" dirty="0" smtClean="0">
                        <a:solidFill>
                          <a:srgbClr val="7030A0"/>
                        </a:solidFill>
                        <a:latin typeface="Cambria Math" panose="02040503050406030204" pitchFamily="18" charset="0"/>
                      </a:rPr>
                      <m:t>𝑿</m:t>
                    </m:r>
                  </m:oMath>
                </a14:m>
                <a:r>
                  <a:rPr lang="en-GB" sz="2400" b="1" dirty="0">
                    <a:solidFill>
                      <a:srgbClr val="7030A0"/>
                    </a:solidFill>
                  </a:rPr>
                  <a:t>, producing a new RGB image </a:t>
                </a:r>
                <a14:m>
                  <m:oMath xmlns:m="http://schemas.openxmlformats.org/officeDocument/2006/math">
                    <m:r>
                      <a:rPr lang="en-GB" sz="2400" b="1" i="1" dirty="0" smtClean="0">
                        <a:solidFill>
                          <a:srgbClr val="7030A0"/>
                        </a:solidFill>
                        <a:latin typeface="Cambria Math" panose="02040503050406030204" pitchFamily="18" charset="0"/>
                      </a:rPr>
                      <m:t>𝒀</m:t>
                    </m:r>
                  </m:oMath>
                </a14:m>
                <a:r>
                  <a:rPr lang="en-GB" sz="2400" b="1" dirty="0">
                    <a:solidFill>
                      <a:srgbClr val="7030A0"/>
                    </a:solidFill>
                  </a:rPr>
                  <a:t> as a result.</a:t>
                </a:r>
                <a:endParaRPr lang="en-SG" sz="2400" b="1" dirty="0">
                  <a:solidFill>
                    <a:srgbClr val="7030A0"/>
                  </a:solidFill>
                </a:endParaRPr>
              </a:p>
            </p:txBody>
          </p:sp>
        </mc:Choice>
        <mc:Fallback xmlns="">
          <p:sp>
            <p:nvSpPr>
              <p:cNvPr id="20" name="TextBox 19">
                <a:extLst>
                  <a:ext uri="{FF2B5EF4-FFF2-40B4-BE49-F238E27FC236}">
                    <a16:creationId xmlns:a16="http://schemas.microsoft.com/office/drawing/2014/main" id="{77F43BFE-78B5-949A-CF63-71B5A721A4D1}"/>
                  </a:ext>
                </a:extLst>
              </p:cNvPr>
              <p:cNvSpPr txBox="1">
                <a:spLocks noRot="1" noChangeAspect="1" noMove="1" noResize="1" noEditPoints="1" noAdjustHandles="1" noChangeArrowheads="1" noChangeShapeType="1" noTextEdit="1"/>
              </p:cNvSpPr>
              <p:nvPr/>
            </p:nvSpPr>
            <p:spPr>
              <a:xfrm>
                <a:off x="179277" y="5949462"/>
                <a:ext cx="7833922" cy="830997"/>
              </a:xfrm>
              <a:prstGeom prst="rect">
                <a:avLst/>
              </a:prstGeom>
              <a:blipFill>
                <a:blip r:embed="rId9"/>
                <a:stretch>
                  <a:fillRect l="-1166" t="-5882" r="-622" b="-16176"/>
                </a:stretch>
              </a:blipFill>
            </p:spPr>
            <p:txBody>
              <a:bodyPr/>
              <a:lstStyle/>
              <a:p>
                <a:r>
                  <a:rPr lang="en-SG">
                    <a:noFill/>
                  </a:rPr>
                  <a:t> </a:t>
                </a:r>
              </a:p>
            </p:txBody>
          </p:sp>
        </mc:Fallback>
      </mc:AlternateContent>
    </p:spTree>
    <p:extLst>
      <p:ext uri="{BB962C8B-B14F-4D97-AF65-F5344CB8AC3E}">
        <p14:creationId xmlns:p14="http://schemas.microsoft.com/office/powerpoint/2010/main" val="783756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1112298619"/>
              </p:ext>
            </p:extLst>
          </p:nvPr>
        </p:nvGraphicFramePr>
        <p:xfrm>
          <a:off x="9965595" y="27773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8698517"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8698517"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8698516"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8698516"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8698516"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8698516"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422031" y="1825624"/>
                <a:ext cx="8273079" cy="5032375"/>
              </a:xfrm>
            </p:spPr>
            <p:txBody>
              <a:bodyPr>
                <a:normAutofit/>
              </a:bodyPr>
              <a:lstStyle/>
              <a:p>
                <a:pPr marL="0" indent="0">
                  <a:buNone/>
                </a:pPr>
                <a:r>
                  <a:rPr lang="en-GB" b="1" dirty="0"/>
                  <a:t>More generally, however:</a:t>
                </a:r>
                <a:r>
                  <a:rPr lang="en-GB" dirty="0"/>
                  <a:t> </a:t>
                </a:r>
                <a:r>
                  <a:rPr lang="en-GB" b="1" dirty="0">
                    <a:solidFill>
                      <a:srgbClr val="7030A0"/>
                    </a:solidFill>
                  </a:rPr>
                  <a:t>if you define the kernel as a tensor with its own number of channels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𝒌</m:t>
                        </m:r>
                      </m:e>
                      <m:sub>
                        <m:r>
                          <a:rPr lang="en-GB" b="1" i="1" smtClean="0">
                            <a:solidFill>
                              <a:srgbClr val="7030A0"/>
                            </a:solidFill>
                            <a:latin typeface="Cambria Math" panose="02040503050406030204" pitchFamily="18" charset="0"/>
                          </a:rPr>
                          <m:t>𝒅</m:t>
                        </m:r>
                      </m:sub>
                    </m:sSub>
                    <m:r>
                      <a:rPr lang="en-GB" b="1">
                        <a:solidFill>
                          <a:srgbClr val="7030A0"/>
                        </a:solidFill>
                        <a:latin typeface="Cambria Math" panose="02040503050406030204" pitchFamily="18" charset="0"/>
                        <a:ea typeface="Cambria Math" panose="02040503050406030204" pitchFamily="18" charset="0"/>
                      </a:rPr>
                      <m:t>≠</m:t>
                    </m:r>
                    <m:r>
                      <a:rPr lang="en-GB" b="1" i="0" smtClean="0">
                        <a:solidFill>
                          <a:srgbClr val="7030A0"/>
                        </a:solidFill>
                        <a:latin typeface="Cambria Math" panose="02040503050406030204" pitchFamily="18" charset="0"/>
                        <a:ea typeface="Cambria Math" panose="02040503050406030204" pitchFamily="18" charset="0"/>
                      </a:rPr>
                      <m:t>𝟏</m:t>
                    </m:r>
                  </m:oMath>
                </a14:m>
                <a:r>
                  <a:rPr lang="en-GB" b="1" dirty="0">
                    <a:solidFill>
                      <a:srgbClr val="7030A0"/>
                    </a:solidFill>
                  </a:rPr>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𝑑</m:t>
                        </m:r>
                      </m:sub>
                    </m:sSub>
                    <m:r>
                      <a:rPr lang="en-GB" b="0" i="1" smtClean="0">
                        <a:latin typeface="Cambria Math" panose="02040503050406030204" pitchFamily="18" charset="0"/>
                      </a:rPr>
                      <m:t>]</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b="0" i="1" smtClean="0">
                                      <a:latin typeface="Cambria Math" panose="02040503050406030204" pitchFamily="18" charset="0"/>
                                    </a:rPr>
                                  </m:ctrlPr>
                                </m:naryPr>
                                <m:sub>
                                  <m:sSup>
                                    <m:sSupPr>
                                      <m:ctrlPr>
                                        <a:rPr lang="en-GB" b="0" i="1" smtClean="0">
                                          <a:solidFill>
                                            <a:schemeClr val="accent2">
                                              <a:lumMod val="50000"/>
                                            </a:schemeClr>
                                          </a:solidFill>
                                          <a:latin typeface="Cambria Math" panose="02040503050406030204" pitchFamily="18" charset="0"/>
                                        </a:rPr>
                                      </m:ctrlPr>
                                    </m:sSupPr>
                                    <m:e>
                                      <m:r>
                                        <a:rPr lang="en-GB" b="0" i="1" smtClean="0">
                                          <a:solidFill>
                                            <a:schemeClr val="accent2">
                                              <a:lumMod val="50000"/>
                                            </a:schemeClr>
                                          </a:solidFill>
                                          <a:latin typeface="Cambria Math" panose="02040503050406030204" pitchFamily="18" charset="0"/>
                                        </a:rPr>
                                        <m:t>𝑙</m:t>
                                      </m:r>
                                    </m:e>
                                    <m:sup>
                                      <m:r>
                                        <a:rPr lang="en-GB" b="0" i="1" smtClean="0">
                                          <a:solidFill>
                                            <a:schemeClr val="accent2">
                                              <a:lumMod val="50000"/>
                                            </a:schemeClr>
                                          </a:solidFill>
                                          <a:latin typeface="Cambria Math" panose="02040503050406030204" pitchFamily="18" charset="0"/>
                                        </a:rPr>
                                        <m:t>′</m:t>
                                      </m:r>
                                    </m:sup>
                                  </m:sSup>
                                  <m:r>
                                    <a:rPr lang="en-GB" b="0" i="1" smtClean="0">
                                      <a:latin typeface="Cambria Math" panose="02040503050406030204" pitchFamily="18" charset="0"/>
                                    </a:rPr>
                                    <m:t>=1</m:t>
                                  </m:r>
                                </m:sub>
                                <m:sup>
                                  <m:r>
                                    <a:rPr lang="en-GB" b="0" i="1" smtClean="0">
                                      <a:latin typeface="Cambria Math" panose="02040503050406030204" pitchFamily="18" charset="0"/>
                                    </a:rPr>
                                    <m:t>3</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Sup>
                                        <m:sSupPr>
                                          <m:ctrlPr>
                                            <a:rPr lang="en-GB" b="1" i="1" smtClean="0">
                                              <a:solidFill>
                                                <a:schemeClr val="accent2">
                                                  <a:lumMod val="50000"/>
                                                </a:schemeClr>
                                              </a:solidFill>
                                              <a:latin typeface="Cambria Math" panose="02040503050406030204" pitchFamily="18" charset="0"/>
                                            </a:rPr>
                                          </m:ctrlPr>
                                        </m:sSupPr>
                                        <m:e>
                                          <m:r>
                                            <a:rPr lang="en-GB" b="1" i="1">
                                              <a:solidFill>
                                                <a:schemeClr val="accent2">
                                                  <a:lumMod val="50000"/>
                                                </a:schemeClr>
                                              </a:solidFill>
                                              <a:latin typeface="Cambria Math" panose="02040503050406030204" pitchFamily="18" charset="0"/>
                                            </a:rPr>
                                            <m:t>𝒍</m:t>
                                          </m:r>
                                        </m:e>
                                        <m:sup>
                                          <m:r>
                                            <a:rPr lang="en-GB" b="1" i="1">
                                              <a:solidFill>
                                                <a:schemeClr val="accent2">
                                                  <a:lumMod val="50000"/>
                                                </a:schemeClr>
                                              </a:solidFill>
                                              <a:latin typeface="Cambria Math" panose="02040503050406030204" pitchFamily="18" charset="0"/>
                                            </a:rPr>
                                            <m:t>′</m:t>
                                          </m:r>
                                        </m:sup>
                                      </m:sSup>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b="1" i="1">
                                          <a:solidFill>
                                            <a:srgbClr val="7030A0"/>
                                          </a:solidFill>
                                          <a:latin typeface="Cambria Math" panose="02040503050406030204" pitchFamily="18" charset="0"/>
                                        </a:rPr>
                                        <m:t>𝒍</m:t>
                                      </m:r>
                                    </m:sub>
                                  </m:sSub>
                                </m:e>
                              </m:nary>
                            </m:e>
                          </m:nary>
                        </m:e>
                      </m:nary>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p>
              <a:p>
                <a:pPr marL="0" indent="0">
                  <a:buNone/>
                </a:pPr>
                <a:br>
                  <a:rPr lang="en-GB" sz="2800" b="1" dirty="0">
                    <a:solidFill>
                      <a:srgbClr val="7030A0"/>
                    </a:solidFill>
                  </a:rPr>
                </a:br>
                <a:r>
                  <a:rPr lang="en-GB" sz="2800" b="1" dirty="0">
                    <a:solidFill>
                      <a:srgbClr val="7030A0"/>
                    </a:solidFill>
                  </a:rPr>
                  <a:t>This operation will then produce a new image </a:t>
                </a:r>
                <a14:m>
                  <m:oMath xmlns:m="http://schemas.openxmlformats.org/officeDocument/2006/math">
                    <m:r>
                      <a:rPr lang="en-GB" sz="2800" b="1" i="1" dirty="0" smtClean="0">
                        <a:solidFill>
                          <a:srgbClr val="7030A0"/>
                        </a:solidFill>
                        <a:latin typeface="Cambria Math" panose="02040503050406030204" pitchFamily="18" charset="0"/>
                      </a:rPr>
                      <m:t>𝒀</m:t>
                    </m:r>
                  </m:oMath>
                </a14:m>
                <a:r>
                  <a:rPr lang="en-GB" sz="2800" b="1" dirty="0">
                    <a:solidFill>
                      <a:srgbClr val="7030A0"/>
                    </a:solidFill>
                  </a:rPr>
                  <a:t>, whose number of channels matches the one of the kernel </a:t>
                </a:r>
                <a14:m>
                  <m:oMath xmlns:m="http://schemas.openxmlformats.org/officeDocument/2006/math">
                    <m:r>
                      <a:rPr lang="en-GB" sz="2800" b="1" i="1" dirty="0" smtClean="0">
                        <a:solidFill>
                          <a:srgbClr val="7030A0"/>
                        </a:solidFill>
                        <a:latin typeface="Cambria Math" panose="02040503050406030204" pitchFamily="18" charset="0"/>
                      </a:rPr>
                      <m:t>𝑲</m:t>
                    </m:r>
                  </m:oMath>
                </a14:m>
                <a:r>
                  <a:rPr lang="en-GB" sz="2800" b="1" dirty="0">
                    <a:solidFill>
                      <a:srgbClr val="7030A0"/>
                    </a:solidFill>
                  </a:rPr>
                  <a:t>, as a result, i.e. </a:t>
                </a:r>
                <a14:m>
                  <m:oMath xmlns:m="http://schemas.openxmlformats.org/officeDocument/2006/math">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𝒉</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𝒘</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𝒌</m:t>
                        </m:r>
                      </m:e>
                      <m:sub>
                        <m:r>
                          <a:rPr lang="en-GB" sz="2800" b="1" i="1" smtClean="0">
                            <a:solidFill>
                              <a:srgbClr val="7030A0"/>
                            </a:solidFill>
                            <a:latin typeface="Cambria Math" panose="02040503050406030204" pitchFamily="18" charset="0"/>
                          </a:rPr>
                          <m:t>𝒅</m:t>
                        </m:r>
                      </m:sub>
                    </m:sSub>
                  </m:oMath>
                </a14:m>
                <a:r>
                  <a:rPr lang="en-GB" sz="2800" b="1" dirty="0">
                    <a:solidFill>
                      <a:srgbClr val="7030A0"/>
                    </a:solidFill>
                  </a:rPr>
                  <a:t>.</a:t>
                </a:r>
                <a:endParaRPr lang="en-SG" sz="2800" b="1" dirty="0">
                  <a:solidFill>
                    <a:srgbClr val="7030A0"/>
                  </a:solidFill>
                </a:endParaRPr>
              </a:p>
              <a:p>
                <a:pPr marL="0" indent="0">
                  <a:buNone/>
                </a:pPr>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422031" y="1825624"/>
                <a:ext cx="8273079" cy="5032375"/>
              </a:xfrm>
              <a:blipFill>
                <a:blip r:embed="rId5"/>
                <a:stretch>
                  <a:fillRect l="-1474" t="-1937" r="-737" b="-1453"/>
                </a:stretch>
              </a:blipFill>
            </p:spPr>
            <p:txBody>
              <a:bodyPr/>
              <a:lstStyle/>
              <a:p>
                <a:r>
                  <a:rPr lang="en-SG">
                    <a:noFill/>
                  </a:rPr>
                  <a:t> </a:t>
                </a:r>
              </a:p>
            </p:txBody>
          </p:sp>
        </mc:Fallback>
      </mc:AlternateContent>
      <p:graphicFrame>
        <p:nvGraphicFramePr>
          <p:cNvPr id="3" name="Table 7">
            <a:extLst>
              <a:ext uri="{FF2B5EF4-FFF2-40B4-BE49-F238E27FC236}">
                <a16:creationId xmlns:a16="http://schemas.microsoft.com/office/drawing/2014/main" id="{6219EBA1-B698-F905-B5BD-9CD5BEEEAF23}"/>
              </a:ext>
            </a:extLst>
          </p:cNvPr>
          <p:cNvGraphicFramePr>
            <a:graphicFrameLocks noGrp="1"/>
          </p:cNvGraphicFramePr>
          <p:nvPr>
            <p:extLst>
              <p:ext uri="{D42A27DB-BD31-4B8C-83A1-F6EECF244321}">
                <p14:modId xmlns:p14="http://schemas.microsoft.com/office/powerpoint/2010/main" val="1338779965"/>
              </p:ext>
            </p:extLst>
          </p:nvPr>
        </p:nvGraphicFramePr>
        <p:xfrm>
          <a:off x="10117995" y="29297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56A2D50D-6A9F-20B4-8AEB-0CDEE6F2CB49}"/>
              </a:ext>
            </a:extLst>
          </p:cNvPr>
          <p:cNvGraphicFramePr>
            <a:graphicFrameLocks noGrp="1"/>
          </p:cNvGraphicFramePr>
          <p:nvPr>
            <p:extLst>
              <p:ext uri="{D42A27DB-BD31-4B8C-83A1-F6EECF244321}">
                <p14:modId xmlns:p14="http://schemas.microsoft.com/office/powerpoint/2010/main" val="3706022577"/>
              </p:ext>
            </p:extLst>
          </p:nvPr>
        </p:nvGraphicFramePr>
        <p:xfrm>
          <a:off x="10270395" y="30821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graphicFrame>
        <p:nvGraphicFramePr>
          <p:cNvPr id="16" name="Table 6">
            <a:extLst>
              <a:ext uri="{FF2B5EF4-FFF2-40B4-BE49-F238E27FC236}">
                <a16:creationId xmlns:a16="http://schemas.microsoft.com/office/drawing/2014/main" id="{FFD8AF59-CDA0-66B3-1FB5-FA546C44ECF1}"/>
              </a:ext>
            </a:extLst>
          </p:cNvPr>
          <p:cNvGraphicFramePr>
            <a:graphicFrameLocks noGrp="1"/>
          </p:cNvGraphicFramePr>
          <p:nvPr>
            <p:extLst>
              <p:ext uri="{D42A27DB-BD31-4B8C-83A1-F6EECF244321}">
                <p14:modId xmlns:p14="http://schemas.microsoft.com/office/powerpoint/2010/main" val="823440262"/>
              </p:ext>
            </p:extLst>
          </p:nvPr>
        </p:nvGraphicFramePr>
        <p:xfrm>
          <a:off x="9550395"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7" name="Table 6">
            <a:extLst>
              <a:ext uri="{FF2B5EF4-FFF2-40B4-BE49-F238E27FC236}">
                <a16:creationId xmlns:a16="http://schemas.microsoft.com/office/drawing/2014/main" id="{911B0CF0-88A7-6870-62E9-2BCD3482A058}"/>
              </a:ext>
            </a:extLst>
          </p:cNvPr>
          <p:cNvGraphicFramePr>
            <a:graphicFrameLocks noGrp="1"/>
          </p:cNvGraphicFramePr>
          <p:nvPr>
            <p:extLst>
              <p:ext uri="{D42A27DB-BD31-4B8C-83A1-F6EECF244321}">
                <p14:modId xmlns:p14="http://schemas.microsoft.com/office/powerpoint/2010/main" val="1788680412"/>
              </p:ext>
            </p:extLst>
          </p:nvPr>
        </p:nvGraphicFramePr>
        <p:xfrm>
          <a:off x="9702795"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6">
            <a:extLst>
              <a:ext uri="{FF2B5EF4-FFF2-40B4-BE49-F238E27FC236}">
                <a16:creationId xmlns:a16="http://schemas.microsoft.com/office/drawing/2014/main" id="{69BF603D-FBBB-16AB-A035-11424DD39641}"/>
              </a:ext>
            </a:extLst>
          </p:cNvPr>
          <p:cNvGraphicFramePr>
            <a:graphicFrameLocks noGrp="1"/>
          </p:cNvGraphicFramePr>
          <p:nvPr>
            <p:extLst>
              <p:ext uri="{D42A27DB-BD31-4B8C-83A1-F6EECF244321}">
                <p14:modId xmlns:p14="http://schemas.microsoft.com/office/powerpoint/2010/main" val="2482588212"/>
              </p:ext>
            </p:extLst>
          </p:nvPr>
        </p:nvGraphicFramePr>
        <p:xfrm>
          <a:off x="9855195"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cxnSp>
        <p:nvCxnSpPr>
          <p:cNvPr id="19" name="Straight Connector 18">
            <a:extLst>
              <a:ext uri="{FF2B5EF4-FFF2-40B4-BE49-F238E27FC236}">
                <a16:creationId xmlns:a16="http://schemas.microsoft.com/office/drawing/2014/main" id="{9025CF45-F279-88E2-9637-2A6C70964C8C}"/>
              </a:ext>
            </a:extLst>
          </p:cNvPr>
          <p:cNvCxnSpPr/>
          <p:nvPr/>
        </p:nvCxnSpPr>
        <p:spPr>
          <a:xfrm flipH="1">
            <a:off x="1916215" y="4027007"/>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74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CA40-0921-359F-E945-D951F00C7B85}"/>
              </a:ext>
            </a:extLst>
          </p:cNvPr>
          <p:cNvSpPr>
            <a:spLocks noGrp="1"/>
          </p:cNvSpPr>
          <p:nvPr>
            <p:ph type="title"/>
          </p:nvPr>
        </p:nvSpPr>
        <p:spPr/>
        <p:txBody>
          <a:bodyPr/>
          <a:lstStyle/>
          <a:p>
            <a:r>
              <a:rPr lang="en-GB" dirty="0"/>
              <a:t>Conv2d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45A1D-09E3-EE79-0E0B-AFCEAA2C1AAA}"/>
                  </a:ext>
                </a:extLst>
              </p:cNvPr>
              <p:cNvSpPr>
                <a:spLocks noGrp="1"/>
              </p:cNvSpPr>
              <p:nvPr>
                <p:ph idx="1"/>
              </p:nvPr>
            </p:nvSpPr>
            <p:spPr/>
            <p:txBody>
              <a:bodyPr/>
              <a:lstStyle/>
              <a:p>
                <a:pPr marL="0" indent="0">
                  <a:buNone/>
                </a:pPr>
                <a:r>
                  <a:rPr lang="en-GB" b="1" dirty="0"/>
                  <a:t>Definition (the </a:t>
                </a:r>
                <a:r>
                  <a:rPr lang="en-GB" b="1" dirty="0">
                    <a:solidFill>
                      <a:srgbClr val="00B050"/>
                    </a:solidFill>
                  </a:rPr>
                  <a:t>Conv2d</a:t>
                </a:r>
                <a:r>
                  <a:rPr lang="en-GB" b="1" dirty="0"/>
                  <a:t> layer):</a:t>
                </a:r>
              </a:p>
              <a:p>
                <a:pPr marL="0" indent="0">
                  <a:buNone/>
                </a:pPr>
                <a:r>
                  <a:rPr lang="en-SG" dirty="0"/>
                  <a:t>The </a:t>
                </a:r>
                <a:r>
                  <a:rPr lang="en-SG" b="1" dirty="0">
                    <a:solidFill>
                      <a:srgbClr val="00B050"/>
                    </a:solidFill>
                  </a:rPr>
                  <a:t>Conv2d</a:t>
                </a:r>
                <a:r>
                  <a:rPr lang="en-SG" dirty="0"/>
                  <a:t> </a:t>
                </a:r>
                <a:r>
                  <a:rPr lang="en-SG" b="1" dirty="0"/>
                  <a:t>layer</a:t>
                </a:r>
                <a:r>
                  <a:rPr lang="en-SG" dirty="0"/>
                  <a:t> is </a:t>
                </a:r>
                <a:r>
                  <a:rPr lang="en-SG" dirty="0" err="1"/>
                  <a:t>PyTorch’s</a:t>
                </a:r>
                <a:r>
                  <a:rPr lang="en-SG" dirty="0"/>
                  <a:t> implementation of the convolution operation we have seen earlier.</a:t>
                </a:r>
              </a:p>
              <a:p>
                <a:pPr marL="0" indent="0">
                  <a:buNone/>
                </a:pPr>
                <a:r>
                  <a:rPr lang="en-SG" dirty="0"/>
                  <a:t>The first two integer values correspond to the number of channels of input images </a:t>
                </a:r>
                <a14:m>
                  <m:oMath xmlns:m="http://schemas.openxmlformats.org/officeDocument/2006/math">
                    <m:r>
                      <a:rPr lang="en-SG" i="1" dirty="0" smtClean="0">
                        <a:latin typeface="Cambria Math" panose="02040503050406030204" pitchFamily="18" charset="0"/>
                      </a:rPr>
                      <m:t>𝑋</m:t>
                    </m:r>
                  </m:oMath>
                </a14:m>
                <a:r>
                  <a:rPr lang="en-SG" dirty="0"/>
                  <a:t> and the number of channels in kernel.</a:t>
                </a:r>
              </a:p>
              <a:p>
                <a:pPr marL="0" indent="0">
                  <a:buNone/>
                </a:pPr>
                <a:r>
                  <a:rPr lang="en-SG" dirty="0"/>
                  <a:t>The convolution  layer below then expects grayscale images </a:t>
                </a:r>
                <a14:m>
                  <m:oMath xmlns:m="http://schemas.openxmlformats.org/officeDocument/2006/math">
                    <m:r>
                      <a:rPr lang="en-SG" i="1" dirty="0" smtClean="0">
                        <a:latin typeface="Cambria Math" panose="02040503050406030204" pitchFamily="18" charset="0"/>
                      </a:rPr>
                      <m:t>𝑋</m:t>
                    </m:r>
                  </m:oMath>
                </a14:m>
                <a:r>
                  <a:rPr lang="en-SG" dirty="0"/>
                  <a:t> with only one channel and will produce images </a:t>
                </a:r>
                <a14:m>
                  <m:oMath xmlns:m="http://schemas.openxmlformats.org/officeDocument/2006/math">
                    <m:r>
                      <a:rPr lang="en-SG" i="1" dirty="0" smtClean="0">
                        <a:latin typeface="Cambria Math" panose="02040503050406030204" pitchFamily="18" charset="0"/>
                      </a:rPr>
                      <m:t>𝑌</m:t>
                    </m:r>
                  </m:oMath>
                </a14:m>
                <a:r>
                  <a:rPr lang="en-SG" dirty="0"/>
                  <a:t> with 32 channels.</a:t>
                </a:r>
              </a:p>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28C45A1D-09E3-EE79-0E0B-AFCEAA2C1AAA}"/>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EC0DF93D-CC48-72BD-2451-2FDCF29CA14F}"/>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1182956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Convolution on high dim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BDA6510-F5F1-BCF2-8199-3EE3597961DE}"/>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2916628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r>
                  <a:rPr lang="en-GB" dirty="0"/>
                  <a:t>Eventually chaining several convolutions, will lead to combining operations together.</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F02F9E3-681F-B342-E79C-4B4C7677EFEE}"/>
              </a:ext>
            </a:extLst>
          </p:cNvPr>
          <p:cNvPicPr>
            <a:picLocks noChangeAspect="1"/>
          </p:cNvPicPr>
          <p:nvPr/>
        </p:nvPicPr>
        <p:blipFill>
          <a:blip r:embed="rId3"/>
          <a:stretch>
            <a:fillRect/>
          </a:stretch>
        </p:blipFill>
        <p:spPr>
          <a:xfrm>
            <a:off x="1388819" y="6017738"/>
            <a:ext cx="9414362" cy="840262"/>
          </a:xfrm>
          <a:prstGeom prst="rect">
            <a:avLst/>
          </a:prstGeom>
        </p:spPr>
      </p:pic>
    </p:spTree>
    <p:extLst>
      <p:ext uri="{BB962C8B-B14F-4D97-AF65-F5344CB8AC3E}">
        <p14:creationId xmlns:p14="http://schemas.microsoft.com/office/powerpoint/2010/main" val="2855927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images</a:t>
            </a:r>
            <a:r>
              <a:rPr lang="en-US" dirty="0"/>
              <a:t> and how is this datatype represented?</a:t>
            </a:r>
          </a:p>
          <a:p>
            <a:pPr marL="514350" indent="-514350">
              <a:buFont typeface="+mj-lt"/>
              <a:buAutoNum type="arabicPeriod"/>
            </a:pPr>
            <a:r>
              <a:rPr lang="en-US" dirty="0"/>
              <a:t>What is a </a:t>
            </a:r>
            <a:r>
              <a:rPr lang="en-US" b="1" dirty="0"/>
              <a:t>pixel</a:t>
            </a:r>
            <a:r>
              <a:rPr lang="en-US" dirty="0"/>
              <a:t> and how can </a:t>
            </a:r>
            <a:r>
              <a:rPr lang="en-US" b="1" dirty="0"/>
              <a:t>its information be interpreted</a:t>
            </a:r>
            <a:r>
              <a:rPr lang="en-US" dirty="0"/>
              <a:t>?</a:t>
            </a:r>
          </a:p>
          <a:p>
            <a:pPr marL="514350" indent="-514350">
              <a:buFont typeface="+mj-lt"/>
              <a:buAutoNum type="arabicPeriod"/>
            </a:pPr>
            <a:r>
              <a:rPr lang="en-GB" dirty="0"/>
              <a:t>What is the </a:t>
            </a:r>
            <a:r>
              <a:rPr lang="en-GB" b="1" dirty="0"/>
              <a:t>spatial</a:t>
            </a:r>
            <a:r>
              <a:rPr lang="en-GB" dirty="0"/>
              <a:t> </a:t>
            </a:r>
            <a:r>
              <a:rPr lang="en-GB" b="1" dirty="0"/>
              <a:t>dependence</a:t>
            </a:r>
            <a:r>
              <a:rPr lang="en-GB" dirty="0"/>
              <a:t> </a:t>
            </a:r>
            <a:r>
              <a:rPr lang="en-GB" b="1" dirty="0"/>
              <a:t>property</a:t>
            </a:r>
            <a:r>
              <a:rPr lang="en-GB" dirty="0"/>
              <a:t> of pixels?</a:t>
            </a:r>
          </a:p>
          <a:p>
            <a:pPr marL="514350" indent="-514350">
              <a:buFont typeface="+mj-lt"/>
              <a:buAutoNum type="arabicPeriod"/>
            </a:pPr>
            <a:r>
              <a:rPr lang="en-GB" dirty="0"/>
              <a:t>What is the </a:t>
            </a:r>
            <a:r>
              <a:rPr lang="en-GB" b="1" dirty="0"/>
              <a:t>homophily</a:t>
            </a:r>
            <a:r>
              <a:rPr lang="en-GB" dirty="0"/>
              <a:t> </a:t>
            </a:r>
            <a:r>
              <a:rPr lang="en-GB" b="1" dirty="0"/>
              <a:t>property</a:t>
            </a:r>
            <a:r>
              <a:rPr lang="en-GB" dirty="0"/>
              <a:t> of pixels?</a:t>
            </a:r>
          </a:p>
          <a:p>
            <a:pPr marL="514350" indent="-514350">
              <a:buFont typeface="+mj-lt"/>
              <a:buAutoNum type="arabicPeriod"/>
            </a:pPr>
            <a:r>
              <a:rPr lang="en-GB" dirty="0"/>
              <a:t>Why is the </a:t>
            </a:r>
            <a:r>
              <a:rPr lang="en-GB" b="1" dirty="0"/>
              <a:t>linear</a:t>
            </a:r>
            <a:r>
              <a:rPr lang="en-GB" dirty="0"/>
              <a:t> </a:t>
            </a:r>
            <a:r>
              <a:rPr lang="en-GB" b="1" dirty="0"/>
              <a:t>processing</a:t>
            </a:r>
            <a:r>
              <a:rPr lang="en-GB" dirty="0"/>
              <a:t> </a:t>
            </a:r>
            <a:r>
              <a:rPr lang="en-GB" b="1" dirty="0"/>
              <a:t>operation</a:t>
            </a:r>
            <a:r>
              <a:rPr lang="en-GB" dirty="0"/>
              <a:t> </a:t>
            </a:r>
            <a:r>
              <a:rPr lang="en-GB" b="1" dirty="0"/>
              <a:t>failing</a:t>
            </a:r>
            <a:r>
              <a:rPr lang="en-GB" dirty="0"/>
              <a:t> on images?</a:t>
            </a:r>
          </a:p>
          <a:p>
            <a:pPr marL="514350" indent="-514350">
              <a:buFont typeface="+mj-lt"/>
              <a:buAutoNum type="arabicPeriod"/>
            </a:pPr>
            <a:r>
              <a:rPr lang="en-GB" dirty="0"/>
              <a:t>What is the </a:t>
            </a:r>
            <a:r>
              <a:rPr lang="en-GB" b="1" dirty="0"/>
              <a:t>convolution</a:t>
            </a:r>
            <a:r>
              <a:rPr lang="en-GB" dirty="0"/>
              <a:t> operation?</a:t>
            </a:r>
          </a:p>
          <a:p>
            <a:pPr marL="514350" indent="-514350">
              <a:buFont typeface="+mj-lt"/>
              <a:buAutoNum type="arabicPeriod"/>
            </a:pPr>
            <a:r>
              <a:rPr lang="en-GB" dirty="0"/>
              <a:t>How can we perform </a:t>
            </a:r>
            <a:r>
              <a:rPr lang="en-GB" b="1" dirty="0"/>
              <a:t>image</a:t>
            </a:r>
            <a:r>
              <a:rPr lang="en-GB" dirty="0"/>
              <a:t> </a:t>
            </a:r>
            <a:r>
              <a:rPr lang="en-GB" b="1" dirty="0"/>
              <a:t>processing</a:t>
            </a:r>
            <a:r>
              <a:rPr lang="en-GB" dirty="0"/>
              <a:t> </a:t>
            </a:r>
            <a:r>
              <a:rPr lang="en-GB" b="1" dirty="0"/>
              <a:t>using</a:t>
            </a:r>
            <a:r>
              <a:rPr lang="en-GB" dirty="0"/>
              <a:t> </a:t>
            </a:r>
            <a:r>
              <a:rPr lang="en-GB" b="1" dirty="0"/>
              <a:t>convolutions</a:t>
            </a:r>
            <a:r>
              <a:rPr lang="en-GB" dirty="0"/>
              <a:t>?</a:t>
            </a:r>
          </a:p>
          <a:p>
            <a:pPr marL="514350" indent="-514350">
              <a:buFont typeface="+mj-lt"/>
              <a:buAutoNum type="arabicPeriod"/>
            </a:pPr>
            <a:r>
              <a:rPr lang="en-GB" dirty="0"/>
              <a:t>What is </a:t>
            </a:r>
            <a:r>
              <a:rPr lang="en-GB" b="1" dirty="0"/>
              <a:t>padding</a:t>
            </a:r>
            <a:r>
              <a:rPr lang="en-GB" dirty="0"/>
              <a:t> in convolutions?</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63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The core idea behind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Convolutional Neural Networks</a:t>
            </a:r>
            <a:r>
              <a:rPr lang="en-GB" b="1" dirty="0"/>
              <a:t>):</a:t>
            </a:r>
          </a:p>
          <a:p>
            <a:pPr marL="0" indent="0">
              <a:buNone/>
            </a:pPr>
            <a:r>
              <a:rPr lang="en-SG" dirty="0"/>
              <a:t>Introduced in [</a:t>
            </a:r>
            <a:r>
              <a:rPr lang="en-US" dirty="0"/>
              <a:t>LeCun1998</a:t>
            </a:r>
            <a:r>
              <a:rPr lang="en-SG" dirty="0"/>
              <a:t>], </a:t>
            </a:r>
            <a:r>
              <a:rPr lang="en-SG" b="1" dirty="0">
                <a:solidFill>
                  <a:srgbClr val="00B050"/>
                </a:solidFill>
              </a:rPr>
              <a:t>Convolutional</a:t>
            </a:r>
            <a:r>
              <a:rPr lang="en-SG" b="1" dirty="0"/>
              <a:t> </a:t>
            </a:r>
            <a:r>
              <a:rPr lang="en-SG" b="1" dirty="0">
                <a:solidFill>
                  <a:srgbClr val="00B050"/>
                </a:solidFill>
              </a:rPr>
              <a:t>Neural</a:t>
            </a:r>
            <a:r>
              <a:rPr lang="en-SG" b="1" dirty="0"/>
              <a:t> </a:t>
            </a:r>
            <a:r>
              <a:rPr lang="en-SG" b="1" dirty="0">
                <a:solidFill>
                  <a:srgbClr val="00B050"/>
                </a:solidFill>
              </a:rPr>
              <a:t>Networks</a:t>
            </a:r>
            <a:r>
              <a:rPr lang="en-SG" dirty="0"/>
              <a:t> (or </a:t>
            </a:r>
            <a:r>
              <a:rPr lang="en-SG" b="1" dirty="0"/>
              <a:t>CNNs</a:t>
            </a:r>
            <a:r>
              <a:rPr lang="en-SG" dirty="0"/>
              <a:t> in short) are Neural Networks which integrate convolutions as the processing operations to be used on input images, in place of the Linear ones.</a:t>
            </a:r>
          </a:p>
          <a:p>
            <a:pPr marL="0" indent="0">
              <a:buNone/>
            </a:pPr>
            <a:r>
              <a:rPr lang="en-SG" dirty="0"/>
              <a:t>Training a CNN is then equivalent to </a:t>
            </a:r>
            <a:r>
              <a:rPr lang="en-SG" b="1" dirty="0"/>
              <a:t>letting the Neural Network decide on which kernels values</a:t>
            </a:r>
            <a:r>
              <a:rPr lang="en-SG" dirty="0"/>
              <a:t> (and therefore image processing operations) to use in the convolution operations run in both parallel and sequence.</a:t>
            </a:r>
          </a:p>
        </p:txBody>
      </p:sp>
    </p:spTree>
    <p:extLst>
      <p:ext uri="{BB962C8B-B14F-4D97-AF65-F5344CB8AC3E}">
        <p14:creationId xmlns:p14="http://schemas.microsoft.com/office/powerpoint/2010/main" val="1857452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Training a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r>
              <a:rPr lang="en-SG" dirty="0"/>
              <a:t>CNNs have shown much better performance at processing images data types, compared to Neural Networks implementing Linear operations only.</a:t>
            </a:r>
          </a:p>
          <a:p>
            <a:r>
              <a:rPr lang="en-SG" dirty="0"/>
              <a:t>For this reason, </a:t>
            </a:r>
            <a:r>
              <a:rPr lang="en-SG" b="1" dirty="0"/>
              <a:t>Convolutions (and CNNs) are indeed the preferred processing method when inputs are images.</a:t>
            </a:r>
          </a:p>
          <a:p>
            <a:endParaRPr lang="en-SG" dirty="0"/>
          </a:p>
          <a:p>
            <a:r>
              <a:rPr lang="en-SG" dirty="0">
                <a:solidFill>
                  <a:srgbClr val="FF0000"/>
                </a:solidFill>
              </a:rPr>
              <a:t>In addition, as the convolution is “just another weird matrix multiplication of some sort”, this means that </a:t>
            </a:r>
            <a:r>
              <a:rPr lang="en-SG" b="1" dirty="0">
                <a:solidFill>
                  <a:srgbClr val="FF0000"/>
                </a:solidFill>
              </a:rPr>
              <a:t>the trainable parameters (weight/kernel and bias) </a:t>
            </a:r>
            <a:r>
              <a:rPr lang="en-SG" dirty="0">
                <a:solidFill>
                  <a:srgbClr val="FF0000"/>
                </a:solidFill>
              </a:rPr>
              <a:t>could be trained </a:t>
            </a:r>
            <a:r>
              <a:rPr lang="en-SG" b="1" dirty="0">
                <a:solidFill>
                  <a:srgbClr val="FF0000"/>
                </a:solidFill>
              </a:rPr>
              <a:t>using the same backpropagation as earlier</a:t>
            </a:r>
            <a:r>
              <a:rPr lang="en-SG" dirty="0">
                <a:solidFill>
                  <a:srgbClr val="FF0000"/>
                </a:solidFill>
              </a:rPr>
              <a:t>!</a:t>
            </a:r>
          </a:p>
          <a:p>
            <a:r>
              <a:rPr lang="en-SG" i="1" dirty="0"/>
              <a:t>(We will however not implement it and rely on </a:t>
            </a:r>
            <a:r>
              <a:rPr lang="en-SG" i="1" dirty="0" err="1"/>
              <a:t>autograd</a:t>
            </a:r>
            <a:r>
              <a:rPr lang="en-SG" i="1" dirty="0"/>
              <a:t>!)</a:t>
            </a:r>
          </a:p>
        </p:txBody>
      </p:sp>
    </p:spTree>
    <p:extLst>
      <p:ext uri="{BB962C8B-B14F-4D97-AF65-F5344CB8AC3E}">
        <p14:creationId xmlns:p14="http://schemas.microsoft.com/office/powerpoint/2010/main" val="144273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44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Week 12-13 (</a:t>
            </a:r>
            <a:r>
              <a:rPr lang="en-GB" b="1" dirty="0" err="1"/>
              <a:t>explainability</a:t>
            </a:r>
            <a:r>
              <a:rPr lang="en-GB" b="1" dirty="0"/>
              <a:t> on CNNs):</a:t>
            </a:r>
            <a:r>
              <a:rPr lang="en-GB" dirty="0"/>
              <a:t> We will show during this</a:t>
            </a:r>
            <a:br>
              <a:rPr lang="en-GB" dirty="0"/>
            </a:br>
            <a:r>
              <a:rPr lang="en-GB" dirty="0"/>
              <a:t>W12-13 lecture how the first layers are typically implementing basic shapes and </a:t>
            </a:r>
            <a:r>
              <a:rPr lang="en-GB" dirty="0" err="1"/>
              <a:t>colors</a:t>
            </a:r>
            <a:r>
              <a:rPr lang="en-GB" dirty="0"/>
              <a:t> detection, whereas deeper layers are progressively recognizing more and more sophisticated patterns.</a:t>
            </a:r>
            <a:r>
              <a:rPr lang="en-GB" b="1" dirty="0"/>
              <a:t> </a:t>
            </a:r>
            <a:endParaRPr lang="en-GB" dirty="0"/>
          </a:p>
          <a:p>
            <a:endParaRPr lang="en-GB" dirty="0"/>
          </a:p>
          <a:p>
            <a:endParaRPr lang="en-GB" dirty="0"/>
          </a:p>
          <a:p>
            <a:endParaRPr lang="en-SG" dirty="0"/>
          </a:p>
        </p:txBody>
      </p:sp>
      <p:pic>
        <p:nvPicPr>
          <p:cNvPr id="6" name="Picture 5">
            <a:extLst>
              <a:ext uri="{FF2B5EF4-FFF2-40B4-BE49-F238E27FC236}">
                <a16:creationId xmlns:a16="http://schemas.microsoft.com/office/drawing/2014/main" id="{542682E7-4760-0440-FD5B-D7E969C2ECE6}"/>
              </a:ext>
            </a:extLst>
          </p:cNvPr>
          <p:cNvPicPr>
            <a:picLocks noChangeAspect="1"/>
          </p:cNvPicPr>
          <p:nvPr/>
        </p:nvPicPr>
        <p:blipFill>
          <a:blip r:embed="rId2"/>
          <a:stretch>
            <a:fillRect/>
          </a:stretch>
        </p:blipFill>
        <p:spPr>
          <a:xfrm>
            <a:off x="119185" y="3719474"/>
            <a:ext cx="3819769" cy="2523309"/>
          </a:xfrm>
          <a:prstGeom prst="rect">
            <a:avLst/>
          </a:prstGeom>
        </p:spPr>
      </p:pic>
      <p:pic>
        <p:nvPicPr>
          <p:cNvPr id="10" name="Picture 9">
            <a:extLst>
              <a:ext uri="{FF2B5EF4-FFF2-40B4-BE49-F238E27FC236}">
                <a16:creationId xmlns:a16="http://schemas.microsoft.com/office/drawing/2014/main" id="{BE6AD98E-B700-90F8-52FC-5B8641CF6373}"/>
              </a:ext>
            </a:extLst>
          </p:cNvPr>
          <p:cNvPicPr>
            <a:picLocks noChangeAspect="1"/>
          </p:cNvPicPr>
          <p:nvPr/>
        </p:nvPicPr>
        <p:blipFill>
          <a:blip r:embed="rId3"/>
          <a:stretch>
            <a:fillRect/>
          </a:stretch>
        </p:blipFill>
        <p:spPr>
          <a:xfrm>
            <a:off x="4203517" y="3742919"/>
            <a:ext cx="3784965" cy="2523309"/>
          </a:xfrm>
          <a:prstGeom prst="rect">
            <a:avLst/>
          </a:prstGeom>
        </p:spPr>
      </p:pic>
      <p:pic>
        <p:nvPicPr>
          <p:cNvPr id="12" name="Picture 11">
            <a:extLst>
              <a:ext uri="{FF2B5EF4-FFF2-40B4-BE49-F238E27FC236}">
                <a16:creationId xmlns:a16="http://schemas.microsoft.com/office/drawing/2014/main" id="{32EFE76C-6FAF-6A34-B831-AD1DF445403E}"/>
              </a:ext>
            </a:extLst>
          </p:cNvPr>
          <p:cNvPicPr>
            <a:picLocks noChangeAspect="1"/>
          </p:cNvPicPr>
          <p:nvPr/>
        </p:nvPicPr>
        <p:blipFill>
          <a:blip r:embed="rId4"/>
          <a:stretch>
            <a:fillRect/>
          </a:stretch>
        </p:blipFill>
        <p:spPr>
          <a:xfrm>
            <a:off x="8260861" y="3742919"/>
            <a:ext cx="3819886" cy="2523308"/>
          </a:xfrm>
          <a:prstGeom prst="rect">
            <a:avLst/>
          </a:prstGeom>
        </p:spPr>
      </p:pic>
    </p:spTree>
    <p:extLst>
      <p:ext uri="{BB962C8B-B14F-4D97-AF65-F5344CB8AC3E}">
        <p14:creationId xmlns:p14="http://schemas.microsoft.com/office/powerpoint/2010/main" val="3195395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Using previous concepts and intuitions, we will therefore build our first Convolutional Neural Network (CNN).</a:t>
            </a:r>
          </a:p>
          <a:p>
            <a:r>
              <a:rPr lang="en-GB" dirty="0"/>
              <a:t>This network will have the same logic as the previous DNN from last week, but it will </a:t>
            </a:r>
            <a:r>
              <a:rPr lang="en-GB" b="1" dirty="0"/>
              <a:t>replace the first few Linear layers with Conv2d operations instead</a:t>
            </a:r>
            <a:r>
              <a:rPr lang="en-GB" dirty="0"/>
              <a:t>. </a:t>
            </a:r>
          </a:p>
          <a:p>
            <a:r>
              <a:rPr lang="en-GB" dirty="0"/>
              <a:t>By doing so, we are hoping that </a:t>
            </a:r>
            <a:r>
              <a:rPr lang="en-GB" b="1" dirty="0"/>
              <a:t>the CNN will be able to figure out which kernel values (and image processing operations) to use</a:t>
            </a:r>
            <a:r>
              <a:rPr lang="en-GB" dirty="0"/>
              <a:t>, for the MNIST classification task.</a:t>
            </a:r>
          </a:p>
        </p:txBody>
      </p:sp>
    </p:spTree>
    <p:extLst>
      <p:ext uri="{BB962C8B-B14F-4D97-AF65-F5344CB8AC3E}">
        <p14:creationId xmlns:p14="http://schemas.microsoft.com/office/powerpoint/2010/main" val="3440024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We will therefore build our first Convolutional Neural Network (CNN).</a:t>
            </a:r>
          </a:p>
          <a:p>
            <a:r>
              <a:rPr lang="en-GB" dirty="0"/>
              <a:t>The </a:t>
            </a:r>
            <a:r>
              <a:rPr lang="en-GB" b="1" dirty="0"/>
              <a:t>final layers must however consist of Linear layers</a:t>
            </a:r>
            <a:r>
              <a:rPr lang="en-GB" dirty="0"/>
              <a:t>, whose purpose is to eventually produce a 1D vector of 10 values, consisting of the probabilities for each MNIST class.</a:t>
            </a:r>
          </a:p>
          <a:p>
            <a:r>
              <a:rPr lang="en-GB" dirty="0"/>
              <a:t>Between the last Conv2d (which produces a 2D image) and the first fully connected vector (which expects a 1D vector), we will implement a </a:t>
            </a:r>
            <a:r>
              <a:rPr lang="en-GB" b="1" dirty="0"/>
              <a:t>flattening</a:t>
            </a:r>
            <a:r>
              <a:rPr lang="en-GB" dirty="0"/>
              <a:t> of the image, as before.</a:t>
            </a:r>
            <a:endParaRPr lang="en-SG" dirty="0"/>
          </a:p>
        </p:txBody>
      </p:sp>
    </p:spTree>
    <p:extLst>
      <p:ext uri="{BB962C8B-B14F-4D97-AF65-F5344CB8AC3E}">
        <p14:creationId xmlns:p14="http://schemas.microsoft.com/office/powerpoint/2010/main" val="960521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graphicFrame>
        <p:nvGraphicFramePr>
          <p:cNvPr id="9" name="Diagram 8">
            <a:extLst>
              <a:ext uri="{FF2B5EF4-FFF2-40B4-BE49-F238E27FC236}">
                <a16:creationId xmlns:a16="http://schemas.microsoft.com/office/drawing/2014/main" id="{B78A3F9D-34CE-9E5C-499C-81A82B92F7F2}"/>
              </a:ext>
            </a:extLst>
          </p:cNvPr>
          <p:cNvGraphicFramePr/>
          <p:nvPr>
            <p:extLst>
              <p:ext uri="{D42A27DB-BD31-4B8C-83A1-F6EECF244321}">
                <p14:modId xmlns:p14="http://schemas.microsoft.com/office/powerpoint/2010/main" val="2378489584"/>
              </p:ext>
            </p:extLst>
          </p:nvPr>
        </p:nvGraphicFramePr>
        <p:xfrm>
          <a:off x="140677" y="2485291"/>
          <a:ext cx="11871569" cy="382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9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pic>
        <p:nvPicPr>
          <p:cNvPr id="7" name="Picture 6">
            <a:extLst>
              <a:ext uri="{FF2B5EF4-FFF2-40B4-BE49-F238E27FC236}">
                <a16:creationId xmlns:a16="http://schemas.microsoft.com/office/drawing/2014/main" id="{C10F4518-96E1-462A-8DA7-65DE3DBAF4E5}"/>
              </a:ext>
            </a:extLst>
          </p:cNvPr>
          <p:cNvPicPr>
            <a:picLocks noChangeAspect="1"/>
          </p:cNvPicPr>
          <p:nvPr/>
        </p:nvPicPr>
        <p:blipFill>
          <a:blip r:embed="rId2"/>
          <a:stretch>
            <a:fillRect/>
          </a:stretch>
        </p:blipFill>
        <p:spPr>
          <a:xfrm>
            <a:off x="330199" y="2550380"/>
            <a:ext cx="11730845" cy="3826974"/>
          </a:xfrm>
          <a:prstGeom prst="rect">
            <a:avLst/>
          </a:prstGeom>
        </p:spPr>
      </p:pic>
    </p:spTree>
    <p:extLst>
      <p:ext uri="{BB962C8B-B14F-4D97-AF65-F5344CB8AC3E}">
        <p14:creationId xmlns:p14="http://schemas.microsoft.com/office/powerpoint/2010/main" val="2451701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5181600" cy="5032375"/>
          </a:xfrm>
        </p:spPr>
        <p:txBody>
          <a:bodyPr/>
          <a:lstStyle/>
          <a:p>
            <a:pPr marL="0" indent="0">
              <a:buNone/>
            </a:pPr>
            <a:r>
              <a:rPr lang="en-GB" b="1" dirty="0"/>
              <a:t>Our CNN: </a:t>
            </a:r>
            <a:r>
              <a:rPr lang="en-GB" dirty="0"/>
              <a:t>2 Conv2d layers + Flatten + 2 Linear layers</a:t>
            </a:r>
          </a:p>
          <a:p>
            <a:r>
              <a:rPr lang="en-GB" dirty="0"/>
              <a:t>Define the sequence of operations in the forward method as before.</a:t>
            </a:r>
          </a:p>
          <a:p>
            <a:r>
              <a:rPr lang="en-GB" b="1" dirty="0"/>
              <a:t>Good practice: </a:t>
            </a:r>
            <a:r>
              <a:rPr lang="en-GB" dirty="0"/>
              <a:t>We will print the shape of each layer output to confirm sizes produced by each layer.</a:t>
            </a:r>
          </a:p>
          <a:p>
            <a:endParaRPr lang="en-SG" dirty="0"/>
          </a:p>
        </p:txBody>
      </p:sp>
      <p:pic>
        <p:nvPicPr>
          <p:cNvPr id="5" name="Picture 4">
            <a:extLst>
              <a:ext uri="{FF2B5EF4-FFF2-40B4-BE49-F238E27FC236}">
                <a16:creationId xmlns:a16="http://schemas.microsoft.com/office/drawing/2014/main" id="{FF7F602B-48AB-9361-0845-2BA75EFF3120}"/>
              </a:ext>
            </a:extLst>
          </p:cNvPr>
          <p:cNvPicPr>
            <a:picLocks noChangeAspect="1"/>
          </p:cNvPicPr>
          <p:nvPr/>
        </p:nvPicPr>
        <p:blipFill>
          <a:blip r:embed="rId2"/>
          <a:stretch>
            <a:fillRect/>
          </a:stretch>
        </p:blipFill>
        <p:spPr>
          <a:xfrm>
            <a:off x="6447623" y="623496"/>
            <a:ext cx="5744377" cy="5611008"/>
          </a:xfrm>
          <a:prstGeom prst="rect">
            <a:avLst/>
          </a:prstGeom>
        </p:spPr>
      </p:pic>
    </p:spTree>
    <p:extLst>
      <p:ext uri="{BB962C8B-B14F-4D97-AF65-F5344CB8AC3E}">
        <p14:creationId xmlns:p14="http://schemas.microsoft.com/office/powerpoint/2010/main" val="4292280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9"/>
            </a:pPr>
            <a:r>
              <a:rPr lang="en-US" dirty="0"/>
              <a:t>What </a:t>
            </a:r>
            <a:r>
              <a:rPr lang="en-GB" dirty="0"/>
              <a:t>is </a:t>
            </a:r>
            <a:r>
              <a:rPr lang="en-GB" b="1" dirty="0"/>
              <a:t>stride</a:t>
            </a:r>
            <a:r>
              <a:rPr lang="en-GB" dirty="0"/>
              <a:t> in convolution?</a:t>
            </a:r>
          </a:p>
          <a:p>
            <a:pPr marL="514350" indent="-514350">
              <a:buFont typeface="+mj-lt"/>
              <a:buAutoNum type="arabicPeriod" startAt="9"/>
            </a:pPr>
            <a:r>
              <a:rPr lang="en-GB" dirty="0"/>
              <a:t>What is </a:t>
            </a:r>
            <a:r>
              <a:rPr lang="en-GB" b="1" dirty="0"/>
              <a:t>dilation</a:t>
            </a:r>
            <a:r>
              <a:rPr lang="en-GB" dirty="0"/>
              <a:t> in convolution?</a:t>
            </a:r>
          </a:p>
          <a:p>
            <a:pPr marL="514350" indent="-514350">
              <a:buFont typeface="+mj-lt"/>
              <a:buAutoNum type="arabicPeriod" startAt="9"/>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startAt="9"/>
            </a:pPr>
            <a:r>
              <a:rPr lang="en-GB" dirty="0"/>
              <a:t>How to write </a:t>
            </a:r>
            <a:r>
              <a:rPr lang="en-GB" b="1" dirty="0"/>
              <a:t>our</a:t>
            </a:r>
            <a:r>
              <a:rPr lang="en-GB" dirty="0"/>
              <a:t> </a:t>
            </a:r>
            <a:r>
              <a:rPr lang="en-GB" b="1" dirty="0"/>
              <a:t>own</a:t>
            </a:r>
            <a:r>
              <a:rPr lang="en-GB" dirty="0"/>
              <a:t> </a:t>
            </a:r>
            <a:r>
              <a:rPr lang="en-GB" b="1" dirty="0"/>
              <a:t>convolutional</a:t>
            </a:r>
            <a:r>
              <a:rPr lang="en-GB" dirty="0"/>
              <a:t> </a:t>
            </a:r>
            <a:r>
              <a:rPr lang="en-GB" b="1" dirty="0"/>
              <a:t>processing</a:t>
            </a:r>
            <a:r>
              <a:rPr lang="en-GB" dirty="0"/>
              <a:t> </a:t>
            </a:r>
            <a:r>
              <a:rPr lang="en-GB" b="1" dirty="0"/>
              <a:t>layer</a:t>
            </a:r>
            <a:r>
              <a:rPr lang="en-GB" dirty="0"/>
              <a:t> in </a:t>
            </a:r>
            <a:r>
              <a:rPr lang="en-GB" dirty="0" err="1"/>
              <a:t>PyTorch</a:t>
            </a:r>
            <a:r>
              <a:rPr lang="en-GB" dirty="0"/>
              <a:t>?</a:t>
            </a:r>
          </a:p>
          <a:p>
            <a:pPr marL="514350" indent="-514350">
              <a:buFont typeface="+mj-lt"/>
              <a:buAutoNum type="arabicPeriod" startAt="9"/>
            </a:pPr>
            <a:r>
              <a:rPr lang="en-GB" dirty="0"/>
              <a:t>What is </a:t>
            </a:r>
            <a:r>
              <a:rPr lang="en-GB" b="1" dirty="0"/>
              <a:t>Conv2d</a:t>
            </a:r>
            <a:r>
              <a:rPr lang="en-GB" dirty="0"/>
              <a:t> in </a:t>
            </a:r>
            <a:r>
              <a:rPr lang="en-GB" dirty="0" err="1"/>
              <a:t>PyTorch</a:t>
            </a:r>
            <a:r>
              <a:rPr lang="en-GB" dirty="0"/>
              <a:t>?</a:t>
            </a:r>
          </a:p>
          <a:p>
            <a:pPr marL="514350" indent="-514350">
              <a:buFont typeface="+mj-lt"/>
              <a:buAutoNum type="arabicPeriod" startAt="9"/>
            </a:pPr>
            <a:r>
              <a:rPr lang="en-GB" dirty="0"/>
              <a:t>What is a </a:t>
            </a:r>
            <a:r>
              <a:rPr lang="en-GB" b="1" dirty="0"/>
              <a:t>Convolutional</a:t>
            </a:r>
            <a:r>
              <a:rPr lang="en-GB" dirty="0"/>
              <a:t> </a:t>
            </a:r>
            <a:r>
              <a:rPr lang="en-GB" b="1" dirty="0"/>
              <a:t>Neural</a:t>
            </a:r>
            <a:r>
              <a:rPr lang="en-GB" dirty="0"/>
              <a:t> </a:t>
            </a:r>
            <a:r>
              <a:rPr lang="en-GB" b="1" dirty="0"/>
              <a:t>Network</a:t>
            </a:r>
            <a:r>
              <a:rPr lang="en-GB" dirty="0"/>
              <a:t> (CNN)?</a:t>
            </a:r>
          </a:p>
          <a:p>
            <a:pPr marL="514350" indent="-514350">
              <a:buFont typeface="+mj-lt"/>
              <a:buAutoNum type="arabicPeriod" startAt="9"/>
            </a:pPr>
            <a:r>
              <a:rPr lang="en-GB" dirty="0"/>
              <a:t>What is the </a:t>
            </a:r>
            <a:r>
              <a:rPr lang="en-GB" b="1" dirty="0"/>
              <a:t>intuition</a:t>
            </a:r>
            <a:r>
              <a:rPr lang="en-GB" dirty="0"/>
              <a:t> behind using Convolutional layers in a Convolutional Neural Network?</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10970846" cy="5032375"/>
          </a:xfrm>
        </p:spPr>
        <p:txBody>
          <a:bodyPr/>
          <a:lstStyle/>
          <a:p>
            <a:pPr marL="0" indent="0">
              <a:buNone/>
            </a:pPr>
            <a:r>
              <a:rPr lang="en-GB" b="1" dirty="0"/>
              <a:t>Good practice: </a:t>
            </a:r>
            <a:r>
              <a:rPr lang="en-GB" dirty="0"/>
              <a:t>We will show the modules/layers in our CNN, and print the shape of each layer output to confirm sizes produced by each layer.</a:t>
            </a:r>
          </a:p>
          <a:p>
            <a:endParaRPr lang="en-SG" dirty="0"/>
          </a:p>
        </p:txBody>
      </p:sp>
      <p:pic>
        <p:nvPicPr>
          <p:cNvPr id="4" name="Picture 3">
            <a:extLst>
              <a:ext uri="{FF2B5EF4-FFF2-40B4-BE49-F238E27FC236}">
                <a16:creationId xmlns:a16="http://schemas.microsoft.com/office/drawing/2014/main" id="{304386BA-237E-9592-67C8-7C5B03629212}"/>
              </a:ext>
            </a:extLst>
          </p:cNvPr>
          <p:cNvPicPr>
            <a:picLocks noChangeAspect="1"/>
          </p:cNvPicPr>
          <p:nvPr/>
        </p:nvPicPr>
        <p:blipFill>
          <a:blip r:embed="rId2"/>
          <a:stretch>
            <a:fillRect/>
          </a:stretch>
        </p:blipFill>
        <p:spPr>
          <a:xfrm>
            <a:off x="382954" y="2780731"/>
            <a:ext cx="6773220" cy="4077269"/>
          </a:xfrm>
          <a:prstGeom prst="rect">
            <a:avLst/>
          </a:prstGeom>
        </p:spPr>
      </p:pic>
      <p:pic>
        <p:nvPicPr>
          <p:cNvPr id="6" name="Picture 5">
            <a:extLst>
              <a:ext uri="{FF2B5EF4-FFF2-40B4-BE49-F238E27FC236}">
                <a16:creationId xmlns:a16="http://schemas.microsoft.com/office/drawing/2014/main" id="{AF2E281F-1EA1-328E-DF9C-E1EE24431E75}"/>
              </a:ext>
            </a:extLst>
          </p:cNvPr>
          <p:cNvPicPr>
            <a:picLocks noChangeAspect="1"/>
          </p:cNvPicPr>
          <p:nvPr/>
        </p:nvPicPr>
        <p:blipFill rotWithShape="1">
          <a:blip r:embed="rId3"/>
          <a:srcRect l="9810" r="10076"/>
          <a:stretch/>
        </p:blipFill>
        <p:spPr>
          <a:xfrm>
            <a:off x="6323622" y="4437902"/>
            <a:ext cx="5587023" cy="2251802"/>
          </a:xfrm>
          <a:prstGeom prst="rect">
            <a:avLst/>
          </a:prstGeom>
        </p:spPr>
      </p:pic>
    </p:spTree>
    <p:extLst>
      <p:ext uri="{BB962C8B-B14F-4D97-AF65-F5344CB8AC3E}">
        <p14:creationId xmlns:p14="http://schemas.microsoft.com/office/powerpoint/2010/main" val="2612326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55CF-71AD-8708-D45D-C57DB522E9CE}"/>
              </a:ext>
            </a:extLst>
          </p:cNvPr>
          <p:cNvSpPr>
            <a:spLocks noGrp="1"/>
          </p:cNvSpPr>
          <p:nvPr>
            <p:ph type="title"/>
          </p:nvPr>
        </p:nvSpPr>
        <p:spPr/>
        <p:txBody>
          <a:bodyPr/>
          <a:lstStyle/>
          <a:p>
            <a:r>
              <a:rPr lang="en-GB" dirty="0"/>
              <a:t>Writing a trainer function for CNNs</a:t>
            </a:r>
            <a:endParaRPr lang="en-SG" dirty="0"/>
          </a:p>
        </p:txBody>
      </p:sp>
      <p:sp>
        <p:nvSpPr>
          <p:cNvPr id="3" name="Content Placeholder 2">
            <a:extLst>
              <a:ext uri="{FF2B5EF4-FFF2-40B4-BE49-F238E27FC236}">
                <a16:creationId xmlns:a16="http://schemas.microsoft.com/office/drawing/2014/main" id="{16F36D4B-4B16-4684-970A-631B83A376BD}"/>
              </a:ext>
            </a:extLst>
          </p:cNvPr>
          <p:cNvSpPr>
            <a:spLocks noGrp="1"/>
          </p:cNvSpPr>
          <p:nvPr>
            <p:ph idx="1"/>
          </p:nvPr>
        </p:nvSpPr>
        <p:spPr>
          <a:xfrm>
            <a:off x="838200" y="1825624"/>
            <a:ext cx="10515600" cy="5032375"/>
          </a:xfrm>
        </p:spPr>
        <p:txBody>
          <a:bodyPr>
            <a:normAutofit/>
          </a:bodyPr>
          <a:lstStyle/>
          <a:p>
            <a:pPr marL="0" indent="0">
              <a:buNone/>
            </a:pPr>
            <a:r>
              <a:rPr lang="en-GB" dirty="0"/>
              <a:t>As before, we need a </a:t>
            </a:r>
            <a:r>
              <a:rPr lang="en-GB" b="1" dirty="0"/>
              <a:t>trainer</a:t>
            </a:r>
            <a:r>
              <a:rPr lang="en-GB" dirty="0"/>
              <a:t> and </a:t>
            </a:r>
            <a:r>
              <a:rPr lang="en-GB" b="1" dirty="0"/>
              <a:t>evaluation</a:t>
            </a:r>
            <a:r>
              <a:rPr lang="en-GB" dirty="0"/>
              <a:t> </a:t>
            </a:r>
            <a:r>
              <a:rPr lang="en-GB" b="1" dirty="0"/>
              <a:t>function</a:t>
            </a:r>
            <a:r>
              <a:rPr lang="en-GB" dirty="0"/>
              <a:t> for our Convolution Neural Network model.</a:t>
            </a:r>
          </a:p>
          <a:p>
            <a:r>
              <a:rPr lang="en-GB" dirty="0"/>
              <a:t>We will be using a </a:t>
            </a:r>
            <a:r>
              <a:rPr lang="en-GB" b="1" dirty="0"/>
              <a:t>stochastic</a:t>
            </a:r>
            <a:r>
              <a:rPr lang="en-GB" dirty="0"/>
              <a:t> </a:t>
            </a:r>
            <a:r>
              <a:rPr lang="en-GB" b="1" dirty="0"/>
              <a:t>mini-batch</a:t>
            </a:r>
            <a:r>
              <a:rPr lang="en-GB" dirty="0"/>
              <a:t> </a:t>
            </a:r>
            <a:r>
              <a:rPr lang="en-GB" b="1" dirty="0"/>
              <a:t>Adam</a:t>
            </a:r>
            <a:r>
              <a:rPr lang="en-GB" dirty="0"/>
              <a:t> </a:t>
            </a:r>
            <a:r>
              <a:rPr lang="en-GB" b="1" dirty="0"/>
              <a:t>optimizer</a:t>
            </a:r>
            <a:r>
              <a:rPr lang="en-GB" dirty="0"/>
              <a:t>, like before.</a:t>
            </a:r>
          </a:p>
          <a:p>
            <a:r>
              <a:rPr lang="en-GB" b="1" dirty="0"/>
              <a:t>Loss</a:t>
            </a:r>
            <a:r>
              <a:rPr lang="en-GB" dirty="0"/>
              <a:t> is </a:t>
            </a:r>
            <a:r>
              <a:rPr lang="en-GB" b="1" dirty="0"/>
              <a:t>cross</a:t>
            </a:r>
            <a:r>
              <a:rPr lang="en-GB" dirty="0"/>
              <a:t> </a:t>
            </a:r>
            <a:r>
              <a:rPr lang="en-GB" b="1" dirty="0"/>
              <a:t>entropy</a:t>
            </a:r>
            <a:r>
              <a:rPr lang="en-GB" dirty="0"/>
              <a:t>, like before.</a:t>
            </a:r>
          </a:p>
          <a:p>
            <a:r>
              <a:rPr lang="en-GB" dirty="0"/>
              <a:t>We will keep track of the </a:t>
            </a:r>
            <a:r>
              <a:rPr lang="en-GB" b="1" dirty="0"/>
              <a:t>train/test losses</a:t>
            </a:r>
            <a:r>
              <a:rPr lang="en-GB" dirty="0"/>
              <a:t>, </a:t>
            </a:r>
            <a:r>
              <a:rPr lang="en-GB" b="1" dirty="0"/>
              <a:t>train/ test accuracies</a:t>
            </a:r>
            <a:r>
              <a:rPr lang="en-GB" dirty="0"/>
              <a:t>, and display them in training performance curves later.</a:t>
            </a:r>
          </a:p>
          <a:p>
            <a:r>
              <a:rPr lang="en-GB" dirty="0"/>
              <a:t>Over a given number of iterations, using the power of the </a:t>
            </a:r>
            <a:r>
              <a:rPr lang="en-GB" b="1" dirty="0"/>
              <a:t>backward</a:t>
            </a:r>
            <a:r>
              <a:rPr lang="en-GB" dirty="0"/>
              <a:t>() and </a:t>
            </a:r>
            <a:r>
              <a:rPr lang="en-GB" b="1" dirty="0" err="1"/>
              <a:t>optimizer.step</a:t>
            </a:r>
            <a:r>
              <a:rPr lang="en-GB" b="1" dirty="0"/>
              <a:t>() </a:t>
            </a:r>
            <a:r>
              <a:rPr lang="en-GB" dirty="0"/>
              <a:t>methods to update parameters automatically for us in all the Conv2d and Linear layers.</a:t>
            </a:r>
          </a:p>
          <a:p>
            <a:r>
              <a:rPr lang="en-GB" dirty="0"/>
              <a:t>We will then set the model on </a:t>
            </a:r>
            <a:r>
              <a:rPr lang="en-GB" b="1" dirty="0"/>
              <a:t>eval</a:t>
            </a:r>
            <a:r>
              <a:rPr lang="en-GB" dirty="0"/>
              <a:t> </a:t>
            </a:r>
            <a:r>
              <a:rPr lang="en-GB" b="1" dirty="0"/>
              <a:t>mode</a:t>
            </a:r>
            <a:r>
              <a:rPr lang="en-GB" dirty="0"/>
              <a:t> and </a:t>
            </a:r>
            <a:r>
              <a:rPr lang="en-GB" b="1" dirty="0"/>
              <a:t>compute</a:t>
            </a:r>
            <a:r>
              <a:rPr lang="en-GB" dirty="0"/>
              <a:t> </a:t>
            </a:r>
            <a:r>
              <a:rPr lang="en-GB" b="1" dirty="0"/>
              <a:t>losses</a:t>
            </a:r>
            <a:r>
              <a:rPr lang="en-GB" dirty="0"/>
              <a:t> and </a:t>
            </a:r>
            <a:r>
              <a:rPr lang="en-GB" b="1" dirty="0"/>
              <a:t>accuracies</a:t>
            </a:r>
            <a:r>
              <a:rPr lang="en-GB" dirty="0"/>
              <a:t> on the testing set, one final time.</a:t>
            </a:r>
            <a:endParaRPr lang="en-SG" dirty="0"/>
          </a:p>
        </p:txBody>
      </p:sp>
    </p:spTree>
    <p:extLst>
      <p:ext uri="{BB962C8B-B14F-4D97-AF65-F5344CB8AC3E}">
        <p14:creationId xmlns:p14="http://schemas.microsoft.com/office/powerpoint/2010/main" val="321990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b="75374"/>
          <a:stretch/>
        </p:blipFill>
        <p:spPr>
          <a:xfrm>
            <a:off x="275797" y="3284375"/>
            <a:ext cx="11640405" cy="2425960"/>
          </a:xfrm>
          <a:prstGeom prst="rect">
            <a:avLst/>
          </a:prstGeom>
        </p:spPr>
      </p:pic>
      <p:sp>
        <p:nvSpPr>
          <p:cNvPr id="6" name="Title 3">
            <a:extLst>
              <a:ext uri="{FF2B5EF4-FFF2-40B4-BE49-F238E27FC236}">
                <a16:creationId xmlns:a16="http://schemas.microsoft.com/office/drawing/2014/main" id="{9AF326D4-9153-F62E-B304-57258E18EA63}"/>
              </a:ext>
            </a:extLst>
          </p:cNvPr>
          <p:cNvSpPr>
            <a:spLocks noGrp="1"/>
          </p:cNvSpPr>
          <p:nvPr>
            <p:ph type="title"/>
          </p:nvPr>
        </p:nvSpPr>
        <p:spPr>
          <a:xfrm>
            <a:off x="838200" y="365125"/>
            <a:ext cx="10515600" cy="1325563"/>
          </a:xfrm>
        </p:spPr>
        <p:txBody>
          <a:bodyPr/>
          <a:lstStyle/>
          <a:p>
            <a:r>
              <a:rPr lang="en-GB" dirty="0"/>
              <a:t>Trainer/Eval function (setup)</a:t>
            </a:r>
            <a:endParaRPr lang="en-SG" dirty="0"/>
          </a:p>
        </p:txBody>
      </p:sp>
    </p:spTree>
    <p:extLst>
      <p:ext uri="{BB962C8B-B14F-4D97-AF65-F5344CB8AC3E}">
        <p14:creationId xmlns:p14="http://schemas.microsoft.com/office/powerpoint/2010/main" val="2621094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t="25578"/>
          <a:stretch/>
        </p:blipFill>
        <p:spPr>
          <a:xfrm>
            <a:off x="1768491" y="1406799"/>
            <a:ext cx="8655018" cy="5451201"/>
          </a:xfrm>
          <a:prstGeom prst="rect">
            <a:avLst/>
          </a:prstGeom>
        </p:spPr>
      </p:pic>
      <p:sp>
        <p:nvSpPr>
          <p:cNvPr id="2" name="Title 3">
            <a:extLst>
              <a:ext uri="{FF2B5EF4-FFF2-40B4-BE49-F238E27FC236}">
                <a16:creationId xmlns:a16="http://schemas.microsoft.com/office/drawing/2014/main" id="{D9665F82-3DB6-4511-BD6D-A6636C7CFF11}"/>
              </a:ext>
            </a:extLst>
          </p:cNvPr>
          <p:cNvSpPr>
            <a:spLocks noGrp="1"/>
          </p:cNvSpPr>
          <p:nvPr>
            <p:ph type="title"/>
          </p:nvPr>
        </p:nvSpPr>
        <p:spPr>
          <a:xfrm>
            <a:off x="838200" y="365125"/>
            <a:ext cx="10515600" cy="1325563"/>
          </a:xfrm>
        </p:spPr>
        <p:txBody>
          <a:bodyPr/>
          <a:lstStyle/>
          <a:p>
            <a:r>
              <a:rPr lang="en-GB" dirty="0"/>
              <a:t>Trainer/Eval function (training part)</a:t>
            </a:r>
            <a:endParaRPr lang="en-SG" dirty="0"/>
          </a:p>
        </p:txBody>
      </p:sp>
    </p:spTree>
    <p:extLst>
      <p:ext uri="{BB962C8B-B14F-4D97-AF65-F5344CB8AC3E}">
        <p14:creationId xmlns:p14="http://schemas.microsoft.com/office/powerpoint/2010/main" val="1807438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971AE-1540-A394-8640-C6FB621B65BB}"/>
              </a:ext>
            </a:extLst>
          </p:cNvPr>
          <p:cNvPicPr>
            <a:picLocks noChangeAspect="1"/>
          </p:cNvPicPr>
          <p:nvPr/>
        </p:nvPicPr>
        <p:blipFill>
          <a:blip r:embed="rId2"/>
          <a:stretch>
            <a:fillRect/>
          </a:stretch>
        </p:blipFill>
        <p:spPr>
          <a:xfrm>
            <a:off x="1697352" y="1467243"/>
            <a:ext cx="8797295" cy="5390757"/>
          </a:xfrm>
          <a:prstGeom prst="rect">
            <a:avLst/>
          </a:prstGeom>
        </p:spPr>
      </p:pic>
      <p:sp>
        <p:nvSpPr>
          <p:cNvPr id="4" name="Title 3">
            <a:extLst>
              <a:ext uri="{FF2B5EF4-FFF2-40B4-BE49-F238E27FC236}">
                <a16:creationId xmlns:a16="http://schemas.microsoft.com/office/drawing/2014/main" id="{CDFB504E-99A3-AFCC-4B64-A7F389907A97}"/>
              </a:ext>
            </a:extLst>
          </p:cNvPr>
          <p:cNvSpPr>
            <a:spLocks noGrp="1"/>
          </p:cNvSpPr>
          <p:nvPr>
            <p:ph type="title"/>
          </p:nvPr>
        </p:nvSpPr>
        <p:spPr/>
        <p:txBody>
          <a:bodyPr/>
          <a:lstStyle/>
          <a:p>
            <a:r>
              <a:rPr lang="en-GB" dirty="0"/>
              <a:t>Trainer/Eval function (evaluation part)</a:t>
            </a:r>
            <a:endParaRPr lang="en-SG" dirty="0"/>
          </a:p>
        </p:txBody>
      </p:sp>
    </p:spTree>
    <p:extLst>
      <p:ext uri="{BB962C8B-B14F-4D97-AF65-F5344CB8AC3E}">
        <p14:creationId xmlns:p14="http://schemas.microsoft.com/office/powerpoint/2010/main" val="866299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11869-55A5-3E14-84EF-BBB14A3A6973}"/>
              </a:ext>
            </a:extLst>
          </p:cNvPr>
          <p:cNvPicPr>
            <a:picLocks noChangeAspect="1"/>
          </p:cNvPicPr>
          <p:nvPr/>
        </p:nvPicPr>
        <p:blipFill>
          <a:blip r:embed="rId2"/>
          <a:stretch>
            <a:fillRect/>
          </a:stretch>
        </p:blipFill>
        <p:spPr>
          <a:xfrm>
            <a:off x="2056836" y="1751887"/>
            <a:ext cx="8078327" cy="5106113"/>
          </a:xfrm>
          <a:prstGeom prst="rect">
            <a:avLst/>
          </a:prstGeom>
        </p:spPr>
      </p:pic>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a:xfrm>
            <a:off x="838200" y="365125"/>
            <a:ext cx="10515600" cy="1325563"/>
          </a:xfrm>
        </p:spPr>
        <p:txBody>
          <a:bodyPr/>
          <a:lstStyle/>
          <a:p>
            <a:r>
              <a:rPr lang="en-GB" dirty="0"/>
              <a:t>Trainer/Eval function (running)</a:t>
            </a:r>
            <a:endParaRPr lang="en-SG" dirty="0"/>
          </a:p>
        </p:txBody>
      </p:sp>
    </p:spTree>
    <p:extLst>
      <p:ext uri="{BB962C8B-B14F-4D97-AF65-F5344CB8AC3E}">
        <p14:creationId xmlns:p14="http://schemas.microsoft.com/office/powerpoint/2010/main" val="299559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p:txBody>
          <a:bodyPr/>
          <a:lstStyle/>
          <a:p>
            <a:r>
              <a:rPr lang="en-GB" dirty="0"/>
              <a:t>Trainer/Eval function (running)</a:t>
            </a:r>
            <a:endParaRPr lang="en-SG" dirty="0"/>
          </a:p>
        </p:txBody>
      </p:sp>
      <p:sp>
        <p:nvSpPr>
          <p:cNvPr id="6" name="Content Placeholder 5">
            <a:extLst>
              <a:ext uri="{FF2B5EF4-FFF2-40B4-BE49-F238E27FC236}">
                <a16:creationId xmlns:a16="http://schemas.microsoft.com/office/drawing/2014/main" id="{BE9DD2F5-E7EC-2CDC-E0AB-04E5B4F29EE0}"/>
              </a:ext>
            </a:extLst>
          </p:cNvPr>
          <p:cNvSpPr>
            <a:spLocks noGrp="1"/>
          </p:cNvSpPr>
          <p:nvPr>
            <p:ph idx="1"/>
          </p:nvPr>
        </p:nvSpPr>
        <p:spPr/>
        <p:txBody>
          <a:bodyPr/>
          <a:lstStyle/>
          <a:p>
            <a:r>
              <a:rPr lang="en-GB" dirty="0"/>
              <a:t>In only three iterations, we manage to achieve a higher accuracy than the equivalent Linear model we have trained last week for almost 1000 iterations!</a:t>
            </a:r>
          </a:p>
          <a:p>
            <a:r>
              <a:rPr lang="en-GB" dirty="0"/>
              <a:t>Confirmed!</a:t>
            </a:r>
          </a:p>
          <a:p>
            <a:r>
              <a:rPr lang="en-GB" b="1" dirty="0"/>
              <a:t>CNNs and Convolution operations are indeed better than Linear operations when it comes to processing images!</a:t>
            </a:r>
            <a:endParaRPr lang="en-SG" b="1" dirty="0"/>
          </a:p>
        </p:txBody>
      </p:sp>
      <p:pic>
        <p:nvPicPr>
          <p:cNvPr id="8" name="Picture 7">
            <a:extLst>
              <a:ext uri="{FF2B5EF4-FFF2-40B4-BE49-F238E27FC236}">
                <a16:creationId xmlns:a16="http://schemas.microsoft.com/office/drawing/2014/main" id="{D21558AE-F271-EC04-E7AF-89A41910953E}"/>
              </a:ext>
            </a:extLst>
          </p:cNvPr>
          <p:cNvPicPr>
            <a:picLocks noChangeAspect="1"/>
          </p:cNvPicPr>
          <p:nvPr/>
        </p:nvPicPr>
        <p:blipFill>
          <a:blip r:embed="rId2"/>
          <a:stretch>
            <a:fillRect/>
          </a:stretch>
        </p:blipFill>
        <p:spPr>
          <a:xfrm>
            <a:off x="2061266" y="4670005"/>
            <a:ext cx="8069468" cy="1992614"/>
          </a:xfrm>
          <a:prstGeom prst="rect">
            <a:avLst/>
          </a:prstGeom>
        </p:spPr>
      </p:pic>
    </p:spTree>
    <p:extLst>
      <p:ext uri="{BB962C8B-B14F-4D97-AF65-F5344CB8AC3E}">
        <p14:creationId xmlns:p14="http://schemas.microsoft.com/office/powerpoint/2010/main" val="292743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pooling</a:t>
            </a:r>
            <a:r>
              <a:rPr lang="en-GB" b="1" dirty="0"/>
              <a:t> layers):</a:t>
            </a:r>
          </a:p>
          <a:p>
            <a:pPr marL="0" indent="0">
              <a:buNone/>
            </a:pPr>
            <a:r>
              <a:rPr lang="en-GB" dirty="0"/>
              <a:t>A </a:t>
            </a:r>
            <a:r>
              <a:rPr lang="en-GB" b="1" dirty="0">
                <a:solidFill>
                  <a:srgbClr val="00B050"/>
                </a:solidFill>
              </a:rPr>
              <a:t>pooling</a:t>
            </a:r>
            <a:r>
              <a:rPr lang="en-GB" dirty="0"/>
              <a:t> </a:t>
            </a:r>
            <a:r>
              <a:rPr lang="en-GB" b="1" dirty="0"/>
              <a:t>layer</a:t>
            </a:r>
            <a:r>
              <a:rPr lang="en-GB" dirty="0"/>
              <a:t> in a CNN is a </a:t>
            </a:r>
            <a:r>
              <a:rPr lang="en-GB" b="1" dirty="0"/>
              <a:t>down-sampling</a:t>
            </a:r>
            <a:r>
              <a:rPr lang="en-GB" dirty="0"/>
              <a:t> </a:t>
            </a:r>
            <a:r>
              <a:rPr lang="en-GB" b="1" dirty="0"/>
              <a:t>operation</a:t>
            </a:r>
            <a:r>
              <a:rPr lang="en-GB" dirty="0"/>
              <a:t> that strongly reduces the spatial dimensions (</a:t>
            </a:r>
            <a:r>
              <a:rPr lang="en-GB" b="1" dirty="0"/>
              <a:t>width</a:t>
            </a:r>
            <a:r>
              <a:rPr lang="en-GB" dirty="0"/>
              <a:t> and </a:t>
            </a:r>
            <a:r>
              <a:rPr lang="en-GB" b="1" dirty="0"/>
              <a:t>height</a:t>
            </a:r>
            <a:r>
              <a:rPr lang="en-GB" dirty="0"/>
              <a:t>) of the successive images or feature maps, while retaining the important information. </a:t>
            </a:r>
          </a:p>
          <a:p>
            <a:pPr marL="0" indent="0">
              <a:buNone/>
            </a:pPr>
            <a:r>
              <a:rPr lang="en-GB" dirty="0"/>
              <a:t>The purpose of pooling is to reduce the computation and memory required by the network, as well as to increase the invariance of the features with respect to small translations (from the same paper, [LeCun1998]).</a:t>
            </a:r>
          </a:p>
          <a:p>
            <a:pPr marL="0" indent="0">
              <a:buNone/>
            </a:pPr>
            <a:r>
              <a:rPr lang="en-GB" b="1" dirty="0"/>
              <a:t>A pooling layer, like the flattening operation, does not have any trainable parameters, and is therefore </a:t>
            </a:r>
            <a:r>
              <a:rPr lang="en-GB" b="1" u="sng" dirty="0"/>
              <a:t>not a trainable layer</a:t>
            </a:r>
            <a:r>
              <a:rPr lang="en-GB" b="1" dirty="0"/>
              <a:t>.</a:t>
            </a:r>
          </a:p>
          <a:p>
            <a:pPr marL="0" indent="0">
              <a:buNone/>
            </a:pPr>
            <a:endParaRPr lang="en-SG" dirty="0"/>
          </a:p>
        </p:txBody>
      </p:sp>
    </p:spTree>
    <p:extLst>
      <p:ext uri="{BB962C8B-B14F-4D97-AF65-F5344CB8AC3E}">
        <p14:creationId xmlns:p14="http://schemas.microsoft.com/office/powerpoint/2010/main" val="221505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sz="half" idx="1"/>
          </p:nvPr>
        </p:nvSpPr>
        <p:spPr>
          <a:xfrm>
            <a:off x="838200" y="1825624"/>
            <a:ext cx="5181600" cy="5032375"/>
          </a:xfrm>
        </p:spPr>
        <p:txBody>
          <a:bodyPr>
            <a:normAutofit/>
          </a:bodyPr>
          <a:lstStyle/>
          <a:p>
            <a:pPr marL="0" indent="0">
              <a:buNone/>
            </a:pPr>
            <a:r>
              <a:rPr lang="en-GB" dirty="0"/>
              <a:t>In </a:t>
            </a:r>
            <a:r>
              <a:rPr lang="en-GB" dirty="0" err="1"/>
              <a:t>PyTorch</a:t>
            </a:r>
            <a:r>
              <a:rPr lang="en-GB" dirty="0"/>
              <a:t>, there are different types of </a:t>
            </a:r>
            <a:r>
              <a:rPr lang="en-GB" b="1" dirty="0"/>
              <a:t>pooling</a:t>
            </a:r>
            <a:r>
              <a:rPr lang="en-GB" dirty="0"/>
              <a:t> </a:t>
            </a:r>
            <a:r>
              <a:rPr lang="en-GB" b="1" dirty="0"/>
              <a:t>layers</a:t>
            </a:r>
            <a:r>
              <a:rPr lang="en-GB" dirty="0"/>
              <a:t>, all worth trying, including:</a:t>
            </a:r>
          </a:p>
          <a:p>
            <a:r>
              <a:rPr lang="en-GB" b="1" dirty="0"/>
              <a:t>Max pooling: </a:t>
            </a:r>
            <a:r>
              <a:rPr lang="en-GB" dirty="0"/>
              <a:t>Selects the maximum value from the window,</a:t>
            </a:r>
          </a:p>
          <a:p>
            <a:r>
              <a:rPr lang="en-GB" b="1" dirty="0"/>
              <a:t>Average pooling: </a:t>
            </a:r>
            <a:r>
              <a:rPr lang="en-GB" dirty="0"/>
              <a:t>Takes the average of all values,</a:t>
            </a:r>
          </a:p>
          <a:p>
            <a:r>
              <a:rPr lang="en-GB" b="1" dirty="0"/>
              <a:t>Sum pooling:</a:t>
            </a:r>
            <a:r>
              <a:rPr lang="en-GB" dirty="0"/>
              <a:t> Takes the sum of all values in the window.</a:t>
            </a:r>
          </a:p>
          <a:p>
            <a:r>
              <a:rPr lang="en-GB" dirty="0"/>
              <a:t>Etc.</a:t>
            </a:r>
            <a:endParaRPr lang="en-SG" dirty="0"/>
          </a:p>
        </p:txBody>
      </p:sp>
      <p:pic>
        <p:nvPicPr>
          <p:cNvPr id="7" name="Picture 6">
            <a:extLst>
              <a:ext uri="{FF2B5EF4-FFF2-40B4-BE49-F238E27FC236}">
                <a16:creationId xmlns:a16="http://schemas.microsoft.com/office/drawing/2014/main" id="{E09EF14C-52BA-E9A9-B187-FBB4019EDF45}"/>
              </a:ext>
            </a:extLst>
          </p:cNvPr>
          <p:cNvPicPr>
            <a:picLocks noChangeAspect="1"/>
          </p:cNvPicPr>
          <p:nvPr/>
        </p:nvPicPr>
        <p:blipFill>
          <a:blip r:embed="rId2"/>
          <a:stretch>
            <a:fillRect/>
          </a:stretch>
        </p:blipFill>
        <p:spPr>
          <a:xfrm>
            <a:off x="6536383" y="1709965"/>
            <a:ext cx="5539811" cy="4540966"/>
          </a:xfrm>
          <a:prstGeom prst="rect">
            <a:avLst/>
          </a:prstGeom>
        </p:spPr>
      </p:pic>
    </p:spTree>
    <p:extLst>
      <p:ext uri="{BB962C8B-B14F-4D97-AF65-F5344CB8AC3E}">
        <p14:creationId xmlns:p14="http://schemas.microsoft.com/office/powerpoint/2010/main" val="246753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pic>
        <p:nvPicPr>
          <p:cNvPr id="8" name="Picture 7">
            <a:extLst>
              <a:ext uri="{FF2B5EF4-FFF2-40B4-BE49-F238E27FC236}">
                <a16:creationId xmlns:a16="http://schemas.microsoft.com/office/drawing/2014/main" id="{80B257CB-AB82-AC10-7275-994F68C3DA49}"/>
              </a:ext>
            </a:extLst>
          </p:cNvPr>
          <p:cNvPicPr>
            <a:picLocks noChangeAspect="1"/>
          </p:cNvPicPr>
          <p:nvPr/>
        </p:nvPicPr>
        <p:blipFill>
          <a:blip r:embed="rId2"/>
          <a:stretch>
            <a:fillRect/>
          </a:stretch>
        </p:blipFill>
        <p:spPr>
          <a:xfrm>
            <a:off x="2533153" y="1656624"/>
            <a:ext cx="7125694" cy="5201376"/>
          </a:xfrm>
          <a:prstGeom prst="rect">
            <a:avLst/>
          </a:prstGeom>
        </p:spPr>
      </p:pic>
    </p:spTree>
    <p:extLst>
      <p:ext uri="{BB962C8B-B14F-4D97-AF65-F5344CB8AC3E}">
        <p14:creationId xmlns:p14="http://schemas.microsoft.com/office/powerpoint/2010/main" val="370927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16"/>
            </a:pPr>
            <a:r>
              <a:rPr lang="en-GB" dirty="0"/>
              <a:t>How to </a:t>
            </a:r>
            <a:r>
              <a:rPr lang="en-GB" b="1" dirty="0"/>
              <a:t>train</a:t>
            </a:r>
            <a:r>
              <a:rPr lang="en-GB" dirty="0"/>
              <a:t> our first Convolutional Neural Network on MNIST?</a:t>
            </a:r>
          </a:p>
          <a:p>
            <a:pPr marL="514350" indent="-514350">
              <a:buFont typeface="+mj-lt"/>
              <a:buAutoNum type="arabicPeriod" startAt="16"/>
            </a:pPr>
            <a:r>
              <a:rPr lang="en-GB" dirty="0"/>
              <a:t>What are </a:t>
            </a:r>
            <a:r>
              <a:rPr lang="en-GB" b="1" dirty="0"/>
              <a:t>other typical image processing layers </a:t>
            </a:r>
            <a:r>
              <a:rPr lang="en-GB" dirty="0"/>
              <a:t>in Computer Vision and how are they implemented?</a:t>
            </a:r>
          </a:p>
          <a:p>
            <a:pPr marL="514350" indent="-514350">
              <a:buFont typeface="+mj-lt"/>
              <a:buAutoNum type="arabicPeriod" startAt="16"/>
            </a:pPr>
            <a:r>
              <a:rPr lang="en-GB" dirty="0"/>
              <a:t>What is the </a:t>
            </a:r>
            <a:r>
              <a:rPr lang="en-GB" b="1" dirty="0"/>
              <a:t>pooling layer</a:t>
            </a:r>
            <a:r>
              <a:rPr lang="en-GB" dirty="0"/>
              <a:t>?</a:t>
            </a:r>
          </a:p>
          <a:p>
            <a:pPr marL="514350" indent="-514350">
              <a:buFont typeface="+mj-lt"/>
              <a:buAutoNum type="arabicPeriod" startAt="16"/>
            </a:pPr>
            <a:r>
              <a:rPr lang="en-GB" dirty="0"/>
              <a:t>What is the </a:t>
            </a:r>
            <a:r>
              <a:rPr lang="en-GB" b="1" dirty="0" err="1"/>
              <a:t>batchnorm</a:t>
            </a:r>
            <a:r>
              <a:rPr lang="en-GB" dirty="0"/>
              <a:t> </a:t>
            </a:r>
            <a:r>
              <a:rPr lang="en-GB" b="1" dirty="0"/>
              <a:t>layer</a:t>
            </a:r>
            <a:r>
              <a:rPr lang="en-GB" dirty="0"/>
              <a:t>?</a:t>
            </a:r>
          </a:p>
          <a:p>
            <a:pPr marL="514350" indent="-514350">
              <a:buFont typeface="+mj-lt"/>
              <a:buAutoNum type="arabicPeriod" startAt="16"/>
            </a:pPr>
            <a:r>
              <a:rPr lang="en-GB" dirty="0"/>
              <a:t>What is the </a:t>
            </a:r>
            <a:r>
              <a:rPr lang="en-GB" b="1" dirty="0"/>
              <a:t>dropout</a:t>
            </a:r>
            <a:r>
              <a:rPr lang="en-GB" dirty="0"/>
              <a:t> </a:t>
            </a:r>
            <a:r>
              <a:rPr lang="en-GB" b="1" dirty="0"/>
              <a:t>layer</a:t>
            </a:r>
            <a:r>
              <a:rPr lang="en-GB" dirty="0"/>
              <a:t>?</a:t>
            </a:r>
          </a:p>
          <a:p>
            <a:pPr marL="514350" indent="-514350">
              <a:buFont typeface="+mj-lt"/>
              <a:buAutoNum type="arabicPeriod" startAt="16"/>
            </a:pPr>
            <a:r>
              <a:rPr lang="en-GB" dirty="0"/>
              <a:t>What is </a:t>
            </a:r>
            <a:r>
              <a:rPr lang="en-GB" b="1" dirty="0"/>
              <a:t>data</a:t>
            </a:r>
            <a:r>
              <a:rPr lang="en-GB" dirty="0"/>
              <a:t> </a:t>
            </a:r>
            <a:r>
              <a:rPr lang="en-GB" b="1" dirty="0"/>
              <a:t>augmentation</a:t>
            </a:r>
            <a:r>
              <a:rPr lang="en-GB" dirty="0"/>
              <a:t> in Computer Vision?</a:t>
            </a:r>
          </a:p>
          <a:p>
            <a:pPr marL="514350" indent="-514350">
              <a:buFont typeface="+mj-lt"/>
              <a:buAutoNum type="arabicPeriod" startAt="16"/>
            </a:pPr>
            <a:r>
              <a:rPr lang="en-GB" dirty="0"/>
              <a:t>What are some </a:t>
            </a:r>
            <a:r>
              <a:rPr lang="en-GB" b="1" dirty="0"/>
              <a:t>milestone Computer Vision models </a:t>
            </a:r>
            <a:r>
              <a:rPr lang="en-GB" dirty="0"/>
              <a:t>and their </a:t>
            </a:r>
            <a:r>
              <a:rPr lang="en-GB" b="1" dirty="0"/>
              <a:t>contributions</a:t>
            </a:r>
            <a:r>
              <a:rPr lang="en-GB" dirty="0"/>
              <a:t> to the field of Deep Learning?</a:t>
            </a:r>
          </a:p>
          <a:p>
            <a:pPr marL="514350" indent="-514350">
              <a:buFont typeface="+mj-lt"/>
              <a:buAutoNum type="arabicPeriod" startAt="16"/>
            </a:pPr>
            <a:endParaRPr lang="en-GB" dirty="0"/>
          </a:p>
          <a:p>
            <a:pPr marL="514350" indent="-514350">
              <a:buFont typeface="+mj-lt"/>
              <a:buAutoNum type="arabicPeriod" startAt="16"/>
            </a:pPr>
            <a:endParaRPr lang="en-GB" dirty="0"/>
          </a:p>
        </p:txBody>
      </p:sp>
    </p:spTree>
    <p:extLst>
      <p:ext uri="{BB962C8B-B14F-4D97-AF65-F5344CB8AC3E}">
        <p14:creationId xmlns:p14="http://schemas.microsoft.com/office/powerpoint/2010/main" val="2274204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DEC7-9446-8017-9EFE-D75DAB43312A}"/>
              </a:ext>
            </a:extLst>
          </p:cNvPr>
          <p:cNvPicPr>
            <a:picLocks noChangeAspect="1"/>
          </p:cNvPicPr>
          <p:nvPr/>
        </p:nvPicPr>
        <p:blipFill>
          <a:blip r:embed="rId2"/>
          <a:stretch>
            <a:fillRect/>
          </a:stretch>
        </p:blipFill>
        <p:spPr>
          <a:xfrm>
            <a:off x="1347537" y="0"/>
            <a:ext cx="9496926" cy="6858000"/>
          </a:xfrm>
          <a:prstGeom prst="rect">
            <a:avLst/>
          </a:prstGeom>
        </p:spPr>
      </p:pic>
    </p:spTree>
    <p:extLst>
      <p:ext uri="{BB962C8B-B14F-4D97-AF65-F5344CB8AC3E}">
        <p14:creationId xmlns:p14="http://schemas.microsoft.com/office/powerpoint/2010/main" val="354473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6976419B-EE2F-201B-7EA8-97F6B6EF7937}"/>
              </a:ext>
            </a:extLst>
          </p:cNvPr>
          <p:cNvPicPr>
            <a:picLocks noChangeAspect="1"/>
          </p:cNvPicPr>
          <p:nvPr/>
        </p:nvPicPr>
        <p:blipFill>
          <a:blip r:embed="rId2"/>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390159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678DAC5-6799-70E6-2A67-94217EEE692B}"/>
                  </a:ext>
                </a:extLst>
              </p:cNvPr>
              <p:cNvSpPr>
                <a:spLocks noGrp="1"/>
              </p:cNvSpPr>
              <p:nvPr>
                <p:ph sz="half" idx="2"/>
              </p:nvPr>
            </p:nvSpPr>
            <p:spPr>
              <a:xfrm>
                <a:off x="6172200" y="1825625"/>
                <a:ext cx="5181600" cy="5032374"/>
              </a:xfrm>
            </p:spPr>
            <p:txBody>
              <a:bodyPr>
                <a:normAutofit/>
              </a:bodyPr>
              <a:lstStyle/>
              <a:p>
                <a:pPr marL="0" indent="0">
                  <a:buNone/>
                </a:pPr>
                <a:r>
                  <a:rPr lang="en-GB" dirty="0"/>
                  <a:t>In </a:t>
                </a:r>
                <a:r>
                  <a:rPr lang="en-GB" dirty="0" err="1"/>
                  <a:t>PyTorch</a:t>
                </a:r>
                <a:r>
                  <a:rPr lang="en-GB" dirty="0"/>
                  <a:t>, dropout is applied using the </a:t>
                </a:r>
                <a:r>
                  <a:rPr lang="en-GB" b="1" dirty="0" err="1"/>
                  <a:t>nn.Dropout</a:t>
                </a:r>
                <a:r>
                  <a:rPr lang="en-GB" dirty="0"/>
                  <a:t> module, and it is typically inserted</a:t>
                </a:r>
              </a:p>
              <a:p>
                <a:r>
                  <a:rPr lang="en-GB" b="1" dirty="0"/>
                  <a:t>after a linear or convolutional layer</a:t>
                </a:r>
                <a:r>
                  <a:rPr lang="en-GB" dirty="0"/>
                  <a:t>,</a:t>
                </a:r>
              </a:p>
              <a:p>
                <a:r>
                  <a:rPr lang="en-GB" dirty="0"/>
                  <a:t>and </a:t>
                </a:r>
                <a:r>
                  <a:rPr lang="en-GB" b="1" dirty="0"/>
                  <a:t>before a non-linear activation </a:t>
                </a:r>
                <a:r>
                  <a:rPr lang="en-GB" dirty="0"/>
                  <a:t>function.</a:t>
                </a:r>
              </a:p>
              <a:p>
                <a:pPr marL="0" indent="0">
                  <a:buNone/>
                </a:pPr>
                <a:r>
                  <a:rPr lang="en-GB" dirty="0"/>
                  <a:t>The </a:t>
                </a:r>
                <a:r>
                  <a:rPr lang="en-GB" dirty="0" err="1"/>
                  <a:t>nn.Dropout</a:t>
                </a:r>
                <a:r>
                  <a:rPr lang="en-GB" dirty="0"/>
                  <a:t> takes one argument: the probability </a:t>
                </a:r>
                <a14:m>
                  <m:oMath xmlns:m="http://schemas.openxmlformats.org/officeDocument/2006/math">
                    <m:r>
                      <a:rPr lang="en-GB" i="1" dirty="0" smtClean="0">
                        <a:latin typeface="Cambria Math" panose="02040503050406030204" pitchFamily="18" charset="0"/>
                      </a:rPr>
                      <m:t>𝑝</m:t>
                    </m:r>
                  </m:oMath>
                </a14:m>
                <a:r>
                  <a:rPr lang="en-GB" dirty="0"/>
                  <a:t> of an element to be zeroed.</a:t>
                </a:r>
              </a:p>
            </p:txBody>
          </p:sp>
        </mc:Choice>
        <mc:Fallback xmlns="">
          <p:sp>
            <p:nvSpPr>
              <p:cNvPr id="4" name="Content Placeholder 3">
                <a:extLst>
                  <a:ext uri="{FF2B5EF4-FFF2-40B4-BE49-F238E27FC236}">
                    <a16:creationId xmlns:a16="http://schemas.microsoft.com/office/drawing/2014/main" id="{2678DAC5-6799-70E6-2A67-94217EEE692B}"/>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118"/>
                </a:stretch>
              </a:blipFill>
            </p:spPr>
            <p:txBody>
              <a:bodyPr/>
              <a:lstStyle/>
              <a:p>
                <a:r>
                  <a:rPr lang="en-SG">
                    <a:noFill/>
                  </a:rPr>
                  <a:t> </a:t>
                </a:r>
              </a:p>
            </p:txBody>
          </p:sp>
        </mc:Fallback>
      </mc:AlternateContent>
    </p:spTree>
    <p:extLst>
      <p:ext uri="{BB962C8B-B14F-4D97-AF65-F5344CB8AC3E}">
        <p14:creationId xmlns:p14="http://schemas.microsoft.com/office/powerpoint/2010/main" val="155099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a:xfrm>
                <a:off x="838200" y="1825624"/>
                <a:ext cx="5181600" cy="5032375"/>
              </a:xfrm>
            </p:spPr>
            <p:txBody>
              <a:bodyPr>
                <a:normAutofit/>
              </a:bodyPr>
              <a:lstStyle/>
              <a:p>
                <a:pPr marL="0" indent="0">
                  <a:buNone/>
                </a:pPr>
                <a:r>
                  <a:rPr lang="en-GB" dirty="0"/>
                  <a:t>E.g. using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 0.5</m:t>
                    </m:r>
                  </m:oMath>
                </a14:m>
                <a:r>
                  <a:rPr lang="en-GB" dirty="0"/>
                  <a:t> means that during the forward pass, half of the neurons will be set to zero.</a:t>
                </a:r>
              </a:p>
              <a:p>
                <a:pPr marL="0" indent="0">
                  <a:buNone/>
                </a:pPr>
                <a:r>
                  <a:rPr lang="en-GB" dirty="0"/>
                  <a:t>The Dropout layer is </a:t>
                </a:r>
                <a:r>
                  <a:rPr lang="en-GB" b="1" u="sng" dirty="0"/>
                  <a:t>not trainable </a:t>
                </a:r>
                <a:r>
                  <a:rPr lang="en-GB" dirty="0"/>
                  <a:t>as the parameter </a:t>
                </a:r>
                <a14:m>
                  <m:oMath xmlns:m="http://schemas.openxmlformats.org/officeDocument/2006/math">
                    <m:r>
                      <a:rPr lang="en-GB" i="1" dirty="0" smtClean="0">
                        <a:latin typeface="Cambria Math" panose="02040503050406030204" pitchFamily="18" charset="0"/>
                      </a:rPr>
                      <m:t>𝑝</m:t>
                    </m:r>
                  </m:oMath>
                </a14:m>
                <a:r>
                  <a:rPr lang="en-GB" dirty="0"/>
                  <a:t> is to be manually decided, usually with a value between 0.1 and 0.5.</a:t>
                </a:r>
              </a:p>
              <a:p>
                <a:pPr marL="0" indent="0">
                  <a:buNone/>
                </a:pPr>
                <a:r>
                  <a:rPr lang="en-GB" dirty="0"/>
                  <a:t>It is therefore </a:t>
                </a:r>
                <a:r>
                  <a:rPr lang="en-GB" b="1" dirty="0"/>
                  <a:t>another hyperparameter </a:t>
                </a:r>
                <a:r>
                  <a:rPr lang="en-GB" dirty="0"/>
                  <a:t>to take into account!</a:t>
                </a:r>
              </a:p>
            </p:txBody>
          </p:sp>
        </mc:Choice>
        <mc:Fallback xmlns="">
          <p:sp>
            <p:nvSpPr>
              <p:cNvPr id="6" name="Content Placeholder 5">
                <a:extLst>
                  <a:ext uri="{FF2B5EF4-FFF2-40B4-BE49-F238E27FC236}">
                    <a16:creationId xmlns:a16="http://schemas.microsoft.com/office/drawing/2014/main" id="{91AD9745-9985-68F2-4A13-964E7F54E6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3"/>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412545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p:txBody>
          <a:bodyPr>
            <a:normAutofit/>
          </a:bodyPr>
          <a:lstStyle/>
          <a:p>
            <a:r>
              <a:rPr lang="en-GB" dirty="0"/>
              <a:t>During </a:t>
            </a:r>
            <a:r>
              <a:rPr lang="en-GB" b="1" dirty="0"/>
              <a:t>training</a:t>
            </a:r>
            <a:r>
              <a:rPr lang="en-GB" dirty="0"/>
              <a:t> </a:t>
            </a:r>
            <a:r>
              <a:rPr lang="en-GB" b="1" dirty="0"/>
              <a:t>mode</a:t>
            </a:r>
            <a:r>
              <a:rPr lang="en-GB" dirty="0"/>
              <a:t> (i.e. when model is set to </a:t>
            </a:r>
            <a:r>
              <a:rPr lang="en-GB" b="1" dirty="0"/>
              <a:t>train()</a:t>
            </a:r>
            <a:r>
              <a:rPr lang="en-GB" dirty="0"/>
              <a:t> mode), the dropout layer </a:t>
            </a:r>
            <a:r>
              <a:rPr lang="en-GB" b="1" dirty="0"/>
              <a:t>randomly drops out a specified portion of the neurons</a:t>
            </a:r>
            <a:r>
              <a:rPr lang="en-GB" dirty="0"/>
              <a:t>, as said earlier.</a:t>
            </a:r>
          </a:p>
          <a:p>
            <a:endParaRPr lang="en-GB" dirty="0"/>
          </a:p>
        </p:txBody>
      </p:sp>
      <p:sp>
        <p:nvSpPr>
          <p:cNvPr id="3" name="Content Placeholder 2">
            <a:extLst>
              <a:ext uri="{FF2B5EF4-FFF2-40B4-BE49-F238E27FC236}">
                <a16:creationId xmlns:a16="http://schemas.microsoft.com/office/drawing/2014/main" id="{4B49853B-301F-52DB-A070-4EEB403D5E03}"/>
              </a:ext>
            </a:extLst>
          </p:cNvPr>
          <p:cNvSpPr>
            <a:spLocks noGrp="1"/>
          </p:cNvSpPr>
          <p:nvPr>
            <p:ph sz="half" idx="2"/>
          </p:nvPr>
        </p:nvSpPr>
        <p:spPr/>
        <p:txBody>
          <a:bodyPr/>
          <a:lstStyle/>
          <a:p>
            <a:r>
              <a:rPr lang="en-GB" dirty="0"/>
              <a:t>During </a:t>
            </a:r>
            <a:r>
              <a:rPr lang="en-GB" b="1" dirty="0"/>
              <a:t>evaluation mode</a:t>
            </a:r>
            <a:r>
              <a:rPr lang="en-GB" dirty="0"/>
              <a:t> (i.e. when model is set to </a:t>
            </a:r>
            <a:r>
              <a:rPr lang="en-GB" b="1" dirty="0"/>
              <a:t>eval()</a:t>
            </a:r>
            <a:r>
              <a:rPr lang="en-GB" dirty="0"/>
              <a:t> mode), it does </a:t>
            </a:r>
            <a:r>
              <a:rPr lang="en-GB" b="1" u="sng" dirty="0"/>
              <a:t>not drop out any neurons</a:t>
            </a:r>
            <a:r>
              <a:rPr lang="en-GB" dirty="0"/>
              <a:t> anymore. Instead, it passes all activations from the previous layer to the next layer in the network, in an attempt to maximize performance on the test set.</a:t>
            </a:r>
            <a:endParaRPr lang="en-SG" dirty="0"/>
          </a:p>
        </p:txBody>
      </p:sp>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2"/>
          <a:stretch>
            <a:fillRect/>
          </a:stretch>
        </p:blipFill>
        <p:spPr>
          <a:xfrm>
            <a:off x="592015" y="4314416"/>
            <a:ext cx="4712678" cy="2405429"/>
          </a:xfrm>
          <a:prstGeom prst="rect">
            <a:avLst/>
          </a:prstGeom>
        </p:spPr>
      </p:pic>
      <p:sp>
        <p:nvSpPr>
          <p:cNvPr id="7" name="TextBox 6">
            <a:extLst>
              <a:ext uri="{FF2B5EF4-FFF2-40B4-BE49-F238E27FC236}">
                <a16:creationId xmlns:a16="http://schemas.microsoft.com/office/drawing/2014/main" id="{D7D9439E-9DA4-F057-8F84-62ECFEA79A17}"/>
              </a:ext>
            </a:extLst>
          </p:cNvPr>
          <p:cNvSpPr txBox="1"/>
          <p:nvPr/>
        </p:nvSpPr>
        <p:spPr>
          <a:xfrm>
            <a:off x="230554" y="590245"/>
            <a:ext cx="11730892" cy="1384995"/>
          </a:xfrm>
          <a:prstGeom prst="rect">
            <a:avLst/>
          </a:prstGeom>
          <a:noFill/>
        </p:spPr>
        <p:txBody>
          <a:bodyPr wrap="square" rtlCol="0">
            <a:spAutoFit/>
          </a:bodyPr>
          <a:lstStyle/>
          <a:p>
            <a:pPr algn="ctr"/>
            <a:r>
              <a:rPr lang="en-GB" sz="2800" b="1" dirty="0"/>
              <a:t>A very important note, however:</a:t>
            </a:r>
            <a:br>
              <a:rPr lang="en-GB" sz="2800" b="1" dirty="0"/>
            </a:br>
            <a:r>
              <a:rPr lang="en-GB" sz="2800" dirty="0"/>
              <a:t>Dropout is the first operation we see to have </a:t>
            </a:r>
            <a:r>
              <a:rPr lang="en-GB" sz="2800" b="1" dirty="0"/>
              <a:t>two different behaviours</a:t>
            </a:r>
            <a:r>
              <a:rPr lang="en-GB" sz="2800" dirty="0"/>
              <a:t>.</a:t>
            </a:r>
          </a:p>
          <a:p>
            <a:pPr algn="ctr"/>
            <a:endParaRPr lang="en-SG" sz="2800" dirty="0"/>
          </a:p>
        </p:txBody>
      </p:sp>
    </p:spTree>
    <p:extLst>
      <p:ext uri="{BB962C8B-B14F-4D97-AF65-F5344CB8AC3E}">
        <p14:creationId xmlns:p14="http://schemas.microsoft.com/office/powerpoint/2010/main" val="3781002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lstStyle/>
              <a:p>
                <a:pPr marL="0" indent="0">
                  <a:buNone/>
                </a:pPr>
                <a:r>
                  <a:rPr lang="en-GB" b="1" dirty="0"/>
                  <a:t>Definition (the </a:t>
                </a:r>
                <a:r>
                  <a:rPr lang="en-GB" b="1" dirty="0" err="1">
                    <a:solidFill>
                      <a:srgbClr val="00B050"/>
                    </a:solidFill>
                  </a:rPr>
                  <a:t>batchnorm</a:t>
                </a:r>
                <a:r>
                  <a:rPr lang="en-GB" b="1" dirty="0"/>
                  <a:t> layer): </a:t>
                </a:r>
              </a:p>
              <a:p>
                <a:pPr marL="0" indent="0">
                  <a:buNone/>
                </a:pPr>
                <a:r>
                  <a:rPr lang="en-GB" b="1" dirty="0"/>
                  <a:t>Batch</a:t>
                </a:r>
                <a:r>
                  <a:rPr lang="en-GB" dirty="0"/>
                  <a:t> </a:t>
                </a:r>
                <a:r>
                  <a:rPr lang="en-GB" b="1" dirty="0"/>
                  <a:t>normalization</a:t>
                </a:r>
                <a:r>
                  <a:rPr lang="en-GB" dirty="0"/>
                  <a:t> (or </a:t>
                </a:r>
                <a:r>
                  <a:rPr lang="en-GB" b="1" dirty="0" err="1">
                    <a:solidFill>
                      <a:srgbClr val="00B050"/>
                    </a:solidFill>
                  </a:rPr>
                  <a:t>batchnorm</a:t>
                </a:r>
                <a:r>
                  <a:rPr lang="en-GB" dirty="0"/>
                  <a:t>) is a technique used to improve the stability and performance of neural networks. It </a:t>
                </a:r>
                <a:r>
                  <a:rPr lang="en-GB"/>
                  <a:t>was presumably introduced </a:t>
                </a:r>
                <a:r>
                  <a:rPr lang="en-GB" dirty="0"/>
                  <a:t>in [Ioffe2015].</a:t>
                </a:r>
              </a:p>
              <a:p>
                <a:pPr marL="0" indent="0">
                  <a:buNone/>
                </a:pPr>
                <a:r>
                  <a:rPr lang="en-GB" dirty="0"/>
                  <a:t>It </a:t>
                </a:r>
                <a:r>
                  <a:rPr lang="en-GB" b="1" dirty="0"/>
                  <a:t>normalizes</a:t>
                </a:r>
                <a:r>
                  <a:rPr lang="en-GB" dirty="0"/>
                  <a:t> </a:t>
                </a:r>
                <a:r>
                  <a:rPr lang="en-GB" b="1" dirty="0"/>
                  <a:t>the</a:t>
                </a:r>
                <a:r>
                  <a:rPr lang="en-GB" dirty="0"/>
                  <a:t> </a:t>
                </a:r>
                <a:r>
                  <a:rPr lang="en-GB" b="1" dirty="0"/>
                  <a:t>activations</a:t>
                </a:r>
                <a:r>
                  <a:rPr lang="en-GB" dirty="0"/>
                  <a:t> produced by each layer for each mini-batch. The purpose of </a:t>
                </a:r>
                <a:r>
                  <a:rPr lang="en-GB" dirty="0" err="1"/>
                  <a:t>batchnorm</a:t>
                </a:r>
                <a:r>
                  <a:rPr lang="en-GB" dirty="0"/>
                  <a:t> is to reduce internal covariate shift, which refers to the change in the distribution of network activations due to the change in network parameters during training.</a:t>
                </a:r>
              </a:p>
              <a:p>
                <a:pPr marL="0" indent="0">
                  <a:buNone/>
                </a:pPr>
                <a:r>
                  <a:rPr lang="en-GB" dirty="0"/>
                  <a:t>This can make the training process faster and more stable.</a:t>
                </a:r>
              </a:p>
              <a:p>
                <a:pPr marL="0" indent="0">
                  <a:buNone/>
                </a:pPr>
                <a14:m>
                  <m:oMath xmlns:m="http://schemas.openxmlformats.org/officeDocument/2006/math">
                    <m:r>
                      <a:rPr lang="en-GB" b="0" i="1" smtClean="0">
                        <a:latin typeface="Cambria Math" panose="02040503050406030204" pitchFamily="18" charset="0"/>
                      </a:rPr>
                      <m:t>≈</m:t>
                    </m:r>
                  </m:oMath>
                </a14:m>
                <a:r>
                  <a:rPr lang="en-GB" b="1" dirty="0"/>
                  <a:t> Reuses the same intuition as to why inputs in datasets should be normalized, but applies it to the inputs of all layers in network.</a:t>
                </a:r>
                <a:endParaRPr lang="en-SG" b="1" dirty="0"/>
              </a:p>
            </p:txBody>
          </p:sp>
        </mc:Choice>
        <mc:Fallback xmlns="">
          <p:sp>
            <p:nvSpPr>
              <p:cNvPr id="3" name="Content Placeholder 2">
                <a:extLst>
                  <a:ext uri="{FF2B5EF4-FFF2-40B4-BE49-F238E27FC236}">
                    <a16:creationId xmlns:a16="http://schemas.microsoft.com/office/drawing/2014/main" id="{D8B237BA-D9E1-8FE9-7AEC-8679DEFB92D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2272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batchnorm</a:t>
            </a:r>
            <a:r>
              <a:rPr lang="en-GB" dirty="0"/>
              <a:t> can be applied to a layer using the </a:t>
            </a:r>
            <a:r>
              <a:rPr lang="en-GB" b="1" dirty="0"/>
              <a:t>nn.BatchNorm2d </a:t>
            </a:r>
            <a:r>
              <a:rPr lang="en-GB" dirty="0"/>
              <a:t>or </a:t>
            </a:r>
            <a:r>
              <a:rPr lang="en-GB" b="1" dirty="0"/>
              <a:t>nn.BatchNorm1d </a:t>
            </a:r>
            <a:r>
              <a:rPr lang="en-GB" dirty="0"/>
              <a:t>module, depending on whether the data is 1D shaped (output of a linear layer) or 2D shaped (e.g. image output of a Convolutional layer)</a:t>
            </a:r>
          </a:p>
          <a:p>
            <a:pPr marL="0" indent="0">
              <a:buNone/>
            </a:pPr>
            <a:r>
              <a:rPr lang="en-GB" dirty="0"/>
              <a:t>Like the dropout, the module should be inserted</a:t>
            </a:r>
          </a:p>
          <a:p>
            <a:r>
              <a:rPr lang="en-GB" b="1" dirty="0"/>
              <a:t>after a linear </a:t>
            </a:r>
            <a:r>
              <a:rPr lang="en-GB" dirty="0"/>
              <a:t>or </a:t>
            </a:r>
            <a:r>
              <a:rPr lang="en-GB" b="1" dirty="0"/>
              <a:t>convolutional</a:t>
            </a:r>
            <a:r>
              <a:rPr lang="en-GB" dirty="0"/>
              <a:t> </a:t>
            </a:r>
            <a:r>
              <a:rPr lang="en-GB" b="1" dirty="0"/>
              <a:t>layer</a:t>
            </a:r>
            <a:r>
              <a:rPr lang="en-GB" dirty="0"/>
              <a:t> in the network,</a:t>
            </a:r>
          </a:p>
          <a:p>
            <a:r>
              <a:rPr lang="en-GB" dirty="0"/>
              <a:t>and </a:t>
            </a:r>
            <a:r>
              <a:rPr lang="en-GB" b="1" dirty="0"/>
              <a:t>before the non-linear activation function</a:t>
            </a:r>
            <a:r>
              <a:rPr lang="en-GB" dirty="0"/>
              <a:t>.</a:t>
            </a:r>
          </a:p>
          <a:p>
            <a:endParaRPr lang="en-GB" dirty="0"/>
          </a:p>
          <a:p>
            <a:pPr marL="0" indent="0">
              <a:buNone/>
            </a:pPr>
            <a:r>
              <a:rPr lang="en-GB" dirty="0"/>
              <a:t>The </a:t>
            </a:r>
            <a:r>
              <a:rPr lang="en-GB" dirty="0" err="1"/>
              <a:t>batchnorm</a:t>
            </a:r>
            <a:r>
              <a:rPr lang="en-GB" dirty="0"/>
              <a:t> layer takes one argument: the number of channels in the output of the previous layer.</a:t>
            </a:r>
          </a:p>
        </p:txBody>
      </p:sp>
    </p:spTree>
    <p:extLst>
      <p:ext uri="{BB962C8B-B14F-4D97-AF65-F5344CB8AC3E}">
        <p14:creationId xmlns:p14="http://schemas.microsoft.com/office/powerpoint/2010/main" val="457034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6C7E8-41D8-6D1A-5A49-0DBCEDA7B33F}"/>
                  </a:ext>
                </a:extLst>
              </p:cNvPr>
              <p:cNvSpPr>
                <a:spLocks noGrp="1"/>
              </p:cNvSpPr>
              <p:nvPr>
                <p:ph idx="1"/>
              </p:nvPr>
            </p:nvSpPr>
            <p:spPr>
              <a:xfrm>
                <a:off x="838200" y="1825624"/>
                <a:ext cx="10515600" cy="5032375"/>
              </a:xfrm>
            </p:spPr>
            <p:txBody>
              <a:bodyPr>
                <a:normAutofit/>
              </a:bodyPr>
              <a:lstStyle/>
              <a:p>
                <a:pPr marL="0" indent="0">
                  <a:buNone/>
                </a:pPr>
                <a:r>
                  <a:rPr lang="en-GB" dirty="0"/>
                  <a:t>The equation for batch normalization (</a:t>
                </a:r>
                <a:r>
                  <a:rPr lang="en-GB" dirty="0" err="1"/>
                  <a:t>batchnorm</a:t>
                </a:r>
                <a:r>
                  <a:rPr lang="en-GB" dirty="0"/>
                  <a:t>) is as follows: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i="1" dirty="0" smtClean="0">
                              <a:latin typeface="Cambria Math" panose="02040503050406030204" pitchFamily="18" charset="0"/>
                            </a:rPr>
                            <m:t>𝛾</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𝜇</m:t>
                              </m:r>
                            </m:e>
                          </m:d>
                        </m:num>
                        <m:den>
                          <m:r>
                            <a:rPr lang="en-GB" i="1" dirty="0" smtClean="0">
                              <a:latin typeface="Cambria Math" panose="02040503050406030204" pitchFamily="18" charset="0"/>
                            </a:rPr>
                            <m:t>𝜎</m:t>
                          </m:r>
                        </m:den>
                      </m:f>
                      <m:r>
                        <a:rPr lang="en-GB" i="1" dirty="0" smtClean="0">
                          <a:latin typeface="Cambria Math" panose="02040503050406030204" pitchFamily="18" charset="0"/>
                        </a:rPr>
                        <m:t> + </m:t>
                      </m:r>
                      <m:r>
                        <a:rPr lang="en-GB" i="1" dirty="0" smtClean="0">
                          <a:latin typeface="Cambria Math" panose="02040503050406030204" pitchFamily="18" charset="0"/>
                        </a:rPr>
                        <m:t>𝛽</m:t>
                      </m:r>
                    </m:oMath>
                  </m:oMathPara>
                </a14:m>
                <a:endParaRPr lang="en-GB" dirty="0"/>
              </a:p>
              <a:p>
                <a:pPr marL="0" indent="0">
                  <a:buNone/>
                </a:pPr>
                <a:r>
                  <a:rPr lang="en-GB" dirty="0"/>
                  <a:t>Where:</a:t>
                </a:r>
              </a:p>
              <a:p>
                <a14:m>
                  <m:oMath xmlns:m="http://schemas.openxmlformats.org/officeDocument/2006/math">
                    <m:r>
                      <a:rPr lang="en-GB" i="1" dirty="0" smtClean="0">
                        <a:latin typeface="Cambria Math" panose="02040503050406030204" pitchFamily="18" charset="0"/>
                      </a:rPr>
                      <m:t>𝑥</m:t>
                    </m:r>
                  </m:oMath>
                </a14:m>
                <a:r>
                  <a:rPr lang="en-GB" dirty="0"/>
                  <a:t> (resp. </a:t>
                </a:r>
                <a14:m>
                  <m:oMath xmlns:m="http://schemas.openxmlformats.org/officeDocument/2006/math">
                    <m:r>
                      <a:rPr lang="en-GB" i="1" dirty="0" smtClean="0">
                        <a:latin typeface="Cambria Math" panose="02040503050406030204" pitchFamily="18" charset="0"/>
                      </a:rPr>
                      <m:t>𝑦</m:t>
                    </m:r>
                  </m:oMath>
                </a14:m>
                <a:r>
                  <a:rPr lang="en-GB" dirty="0"/>
                  <a:t>) is the </a:t>
                </a:r>
                <a:r>
                  <a:rPr lang="en-GB" b="1" dirty="0"/>
                  <a:t>input (resp. output)</a:t>
                </a:r>
                <a:r>
                  <a:rPr lang="en-GB" dirty="0"/>
                  <a:t> </a:t>
                </a:r>
                <a:r>
                  <a:rPr lang="en-GB" b="1" dirty="0"/>
                  <a:t>to</a:t>
                </a:r>
                <a:r>
                  <a:rPr lang="en-GB" dirty="0"/>
                  <a:t> </a:t>
                </a:r>
                <a:r>
                  <a:rPr lang="en-GB" b="1" dirty="0"/>
                  <a:t>the</a:t>
                </a:r>
                <a:r>
                  <a:rPr lang="en-GB" dirty="0"/>
                  <a:t> </a:t>
                </a:r>
                <a:r>
                  <a:rPr lang="en-GB" dirty="0" err="1"/>
                  <a:t>batchnorm</a:t>
                </a:r>
                <a:r>
                  <a:rPr lang="en-GB" dirty="0"/>
                  <a:t> layer,</a:t>
                </a:r>
              </a:p>
              <a:p>
                <a14:m>
                  <m:oMath xmlns:m="http://schemas.openxmlformats.org/officeDocument/2006/math">
                    <m:r>
                      <a:rPr lang="en-GB" i="1" dirty="0" smtClean="0">
                        <a:latin typeface="Cambria Math" panose="02040503050406030204" pitchFamily="18" charset="0"/>
                      </a:rPr>
                      <m:t>𝜇</m:t>
                    </m:r>
                  </m:oMath>
                </a14:m>
                <a:r>
                  <a:rPr lang="en-GB" dirty="0"/>
                  <a:t> and </a:t>
                </a:r>
                <a14:m>
                  <m:oMath xmlns:m="http://schemas.openxmlformats.org/officeDocument/2006/math">
                    <m:r>
                      <a:rPr lang="en-GB" i="1" dirty="0" smtClean="0">
                        <a:latin typeface="Cambria Math" panose="02040503050406030204" pitchFamily="18" charset="0"/>
                      </a:rPr>
                      <m:t>𝜎</m:t>
                    </m:r>
                  </m:oMath>
                </a14:m>
                <a:r>
                  <a:rPr lang="en-GB" dirty="0"/>
                  <a:t> are the </a:t>
                </a:r>
                <a:r>
                  <a:rPr lang="en-GB" b="1" dirty="0"/>
                  <a:t>mean</a:t>
                </a:r>
                <a:r>
                  <a:rPr lang="en-GB" dirty="0"/>
                  <a:t> and </a:t>
                </a:r>
                <a:r>
                  <a:rPr lang="en-GB" b="1" dirty="0"/>
                  <a:t>standard</a:t>
                </a:r>
                <a:r>
                  <a:rPr lang="en-GB" dirty="0"/>
                  <a:t> deviation of the batch, respectively, and are calculated separately for each feature dimension in the input batch </a:t>
                </a:r>
                <a14:m>
                  <m:oMath xmlns:m="http://schemas.openxmlformats.org/officeDocument/2006/math">
                    <m:r>
                      <a:rPr lang="en-GB" i="1" dirty="0">
                        <a:latin typeface="Cambria Math" panose="02040503050406030204" pitchFamily="18" charset="0"/>
                      </a:rPr>
                      <m:t>𝑥</m:t>
                    </m:r>
                  </m:oMath>
                </a14:m>
                <a:r>
                  <a:rPr lang="en-GB" dirty="0"/>
                  <a:t>.</a:t>
                </a:r>
              </a:p>
              <a:p>
                <a14:m>
                  <m:oMath xmlns:m="http://schemas.openxmlformats.org/officeDocument/2006/math">
                    <m:r>
                      <a:rPr lang="en-GB" i="1" dirty="0" smtClean="0">
                        <a:latin typeface="Cambria Math" panose="02040503050406030204" pitchFamily="18" charset="0"/>
                      </a:rPr>
                      <m:t>𝛾</m:t>
                    </m:r>
                  </m:oMath>
                </a14:m>
                <a:r>
                  <a:rPr lang="en-GB" dirty="0"/>
                  <a:t> and </a:t>
                </a:r>
                <a14:m>
                  <m:oMath xmlns:m="http://schemas.openxmlformats.org/officeDocument/2006/math">
                    <m:r>
                      <a:rPr lang="en-GB" i="1" dirty="0" smtClean="0">
                        <a:latin typeface="Cambria Math" panose="02040503050406030204" pitchFamily="18" charset="0"/>
                      </a:rPr>
                      <m:t>𝛽</m:t>
                    </m:r>
                  </m:oMath>
                </a14:m>
                <a:r>
                  <a:rPr lang="en-GB" dirty="0"/>
                  <a:t> are </a:t>
                </a:r>
                <a:r>
                  <a:rPr lang="en-GB" b="1" dirty="0"/>
                  <a:t>trainable</a:t>
                </a:r>
                <a:r>
                  <a:rPr lang="en-GB" dirty="0"/>
                  <a:t> </a:t>
                </a:r>
                <a:r>
                  <a:rPr lang="en-GB" b="1" dirty="0"/>
                  <a:t>parameters</a:t>
                </a:r>
                <a:r>
                  <a:rPr lang="en-GB" dirty="0"/>
                  <a:t> for the </a:t>
                </a:r>
                <a:r>
                  <a:rPr lang="en-GB" dirty="0" err="1"/>
                  <a:t>batchnorm</a:t>
                </a:r>
                <a:r>
                  <a:rPr lang="en-GB" dirty="0"/>
                  <a:t> layer, also known as </a:t>
                </a:r>
                <a:r>
                  <a:rPr lang="en-GB" b="1" dirty="0"/>
                  <a:t>scale</a:t>
                </a:r>
                <a:r>
                  <a:rPr lang="en-GB" dirty="0"/>
                  <a:t> and </a:t>
                </a:r>
                <a:r>
                  <a:rPr lang="en-GB" b="1" dirty="0"/>
                  <a:t>shift</a:t>
                </a:r>
                <a:r>
                  <a:rPr lang="en-GB" dirty="0"/>
                  <a:t> parameters.</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5016C7E8-41D8-6D1A-5A49-0DBCEDA7B33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1792433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p:pic>
        <p:nvPicPr>
          <p:cNvPr id="7" name="Picture 6">
            <a:extLst>
              <a:ext uri="{FF2B5EF4-FFF2-40B4-BE49-F238E27FC236}">
                <a16:creationId xmlns:a16="http://schemas.microsoft.com/office/drawing/2014/main" id="{4C910683-847B-935D-6D54-79CB3B071D87}"/>
              </a:ext>
            </a:extLst>
          </p:cNvPr>
          <p:cNvPicPr>
            <a:picLocks noChangeAspect="1"/>
          </p:cNvPicPr>
          <p:nvPr/>
        </p:nvPicPr>
        <p:blipFill>
          <a:blip r:embed="rId2"/>
          <a:stretch>
            <a:fillRect/>
          </a:stretch>
        </p:blipFill>
        <p:spPr>
          <a:xfrm>
            <a:off x="2615929" y="2037743"/>
            <a:ext cx="6960142" cy="4820257"/>
          </a:xfrm>
          <a:prstGeom prst="rect">
            <a:avLst/>
          </a:prstGeom>
        </p:spPr>
      </p:pic>
    </p:spTree>
    <p:extLst>
      <p:ext uri="{BB962C8B-B14F-4D97-AF65-F5344CB8AC3E}">
        <p14:creationId xmlns:p14="http://schemas.microsoft.com/office/powerpoint/2010/main" val="4080628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BEC2-3F15-8B34-C40C-A90E11225D57}"/>
              </a:ext>
            </a:extLst>
          </p:cNvPr>
          <p:cNvSpPr>
            <a:spLocks noGrp="1"/>
          </p:cNvSpPr>
          <p:nvPr>
            <p:ph type="title"/>
          </p:nvPr>
        </p:nvSpPr>
        <p:spPr/>
        <p:txBody>
          <a:bodyPr/>
          <a:lstStyle/>
          <a:p>
            <a:r>
              <a:rPr lang="en-GB" dirty="0"/>
              <a:t>About </a:t>
            </a:r>
            <a:r>
              <a:rPr lang="en-GB" dirty="0" err="1"/>
              <a:t>BatchNorm</a:t>
            </a:r>
            <a:r>
              <a:rPr lang="en-GB" dirty="0"/>
              <a:t> behaviours</a:t>
            </a:r>
            <a:endParaRPr lang="en-SG" dirty="0"/>
          </a:p>
        </p:txBody>
      </p:sp>
      <p:sp>
        <p:nvSpPr>
          <p:cNvPr id="3" name="Content Placeholder 2">
            <a:extLst>
              <a:ext uri="{FF2B5EF4-FFF2-40B4-BE49-F238E27FC236}">
                <a16:creationId xmlns:a16="http://schemas.microsoft.com/office/drawing/2014/main" id="{1060D7F7-899C-F9B9-A77B-F0DD2563CDA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Important: </a:t>
            </a:r>
            <a:r>
              <a:rPr lang="en-GB" dirty="0" err="1"/>
              <a:t>BatchNorm</a:t>
            </a:r>
            <a:r>
              <a:rPr lang="en-GB" dirty="0"/>
              <a:t>, just like Dropout </a:t>
            </a:r>
            <a:r>
              <a:rPr lang="en-GB" b="1" dirty="0"/>
              <a:t>has two different behaviours in train and eval modes</a:t>
            </a:r>
            <a:r>
              <a:rPr lang="en-GB" dirty="0"/>
              <a:t>. </a:t>
            </a:r>
          </a:p>
          <a:p>
            <a:r>
              <a:rPr lang="en-GB" dirty="0"/>
              <a:t>When the network is in </a:t>
            </a:r>
            <a:r>
              <a:rPr lang="en-GB" b="1" dirty="0"/>
              <a:t>training</a:t>
            </a:r>
            <a:r>
              <a:rPr lang="en-GB" dirty="0"/>
              <a:t> </a:t>
            </a:r>
            <a:r>
              <a:rPr lang="en-GB" b="1" dirty="0"/>
              <a:t>mode</a:t>
            </a:r>
            <a:r>
              <a:rPr lang="en-GB" dirty="0"/>
              <a:t>, the batch normalization layer updates its mean and variance estimates based on the current mini-batch of data.</a:t>
            </a:r>
            <a:br>
              <a:rPr lang="en-GB" dirty="0"/>
            </a:br>
            <a:br>
              <a:rPr lang="en-GB" dirty="0"/>
            </a:br>
            <a:r>
              <a:rPr lang="en-GB" dirty="0"/>
              <a:t>During the forward pass, it applies the normalization based on these mean and variance estimates.</a:t>
            </a:r>
          </a:p>
          <a:p>
            <a:endParaRPr lang="en-SG" dirty="0"/>
          </a:p>
        </p:txBody>
      </p:sp>
      <p:sp>
        <p:nvSpPr>
          <p:cNvPr id="4" name="Content Placeholder 3">
            <a:extLst>
              <a:ext uri="{FF2B5EF4-FFF2-40B4-BE49-F238E27FC236}">
                <a16:creationId xmlns:a16="http://schemas.microsoft.com/office/drawing/2014/main" id="{110EBC3D-CDEB-3DFC-71FC-B76D2D5D5EB4}"/>
              </a:ext>
            </a:extLst>
          </p:cNvPr>
          <p:cNvSpPr>
            <a:spLocks noGrp="1"/>
          </p:cNvSpPr>
          <p:nvPr>
            <p:ph sz="half" idx="2"/>
          </p:nvPr>
        </p:nvSpPr>
        <p:spPr>
          <a:xfrm>
            <a:off x="6172200" y="1825624"/>
            <a:ext cx="5181600" cy="5032375"/>
          </a:xfrm>
        </p:spPr>
        <p:txBody>
          <a:bodyPr>
            <a:normAutofit lnSpcReduction="10000"/>
          </a:bodyPr>
          <a:lstStyle/>
          <a:p>
            <a:r>
              <a:rPr lang="en-GB" dirty="0"/>
              <a:t>When the network is in </a:t>
            </a:r>
            <a:r>
              <a:rPr lang="en-GB" b="1" dirty="0"/>
              <a:t>evaluation</a:t>
            </a:r>
            <a:r>
              <a:rPr lang="en-GB" dirty="0"/>
              <a:t> </a:t>
            </a:r>
            <a:r>
              <a:rPr lang="en-GB" b="1" dirty="0"/>
              <a:t>mode</a:t>
            </a:r>
            <a:r>
              <a:rPr lang="en-GB" dirty="0"/>
              <a:t>, the batch normalization layer </a:t>
            </a:r>
            <a:r>
              <a:rPr lang="en-GB" b="1" dirty="0"/>
              <a:t>uses the mean and variance estimates previously calculated during training to normalize the activations</a:t>
            </a:r>
            <a:r>
              <a:rPr lang="en-GB" dirty="0"/>
              <a:t>.</a:t>
            </a:r>
            <a:br>
              <a:rPr lang="en-GB" dirty="0"/>
            </a:br>
            <a:br>
              <a:rPr lang="en-GB" dirty="0"/>
            </a:br>
            <a:r>
              <a:rPr lang="en-GB" dirty="0"/>
              <a:t>This ensures that the activations are normalized in the same way during training and evaluation.</a:t>
            </a:r>
          </a:p>
          <a:p>
            <a:endParaRPr lang="en-SG" dirty="0"/>
          </a:p>
        </p:txBody>
      </p:sp>
    </p:spTree>
    <p:extLst>
      <p:ext uri="{BB962C8B-B14F-4D97-AF65-F5344CB8AC3E}">
        <p14:creationId xmlns:p14="http://schemas.microsoft.com/office/powerpoint/2010/main" val="1516084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23"/>
            </a:pPr>
            <a:r>
              <a:rPr lang="en-GB" dirty="0"/>
              <a:t>What are the </a:t>
            </a:r>
            <a:r>
              <a:rPr lang="en-GB" b="1" dirty="0" err="1"/>
              <a:t>AlexNet</a:t>
            </a:r>
            <a:r>
              <a:rPr lang="en-GB" dirty="0"/>
              <a:t> and </a:t>
            </a:r>
            <a:r>
              <a:rPr lang="en-GB" b="1" dirty="0"/>
              <a:t>VGG</a:t>
            </a:r>
            <a:r>
              <a:rPr lang="en-GB" dirty="0"/>
              <a:t> </a:t>
            </a:r>
            <a:r>
              <a:rPr lang="en-GB" b="1" dirty="0"/>
              <a:t>models</a:t>
            </a:r>
            <a:r>
              <a:rPr lang="en-GB" dirty="0"/>
              <a:t>?</a:t>
            </a:r>
          </a:p>
          <a:p>
            <a:pPr marL="514350" indent="-514350">
              <a:buFont typeface="+mj-lt"/>
              <a:buAutoNum type="arabicPeriod" startAt="23"/>
            </a:pPr>
            <a:r>
              <a:rPr lang="en-GB" dirty="0"/>
              <a:t>What is a </a:t>
            </a:r>
            <a:r>
              <a:rPr lang="en-GB" b="1" dirty="0"/>
              <a:t>skip</a:t>
            </a:r>
            <a:r>
              <a:rPr lang="en-GB" dirty="0"/>
              <a:t> </a:t>
            </a:r>
            <a:r>
              <a:rPr lang="en-GB" b="1" dirty="0"/>
              <a:t>connection</a:t>
            </a:r>
            <a:r>
              <a:rPr lang="en-GB" dirty="0"/>
              <a:t>/</a:t>
            </a:r>
            <a:r>
              <a:rPr lang="en-GB" b="1" dirty="0"/>
              <a:t>residual</a:t>
            </a:r>
            <a:r>
              <a:rPr lang="en-GB" dirty="0"/>
              <a:t>? What is its effect on a Neural Network and </a:t>
            </a:r>
            <a:r>
              <a:rPr lang="en-GB" b="1" dirty="0"/>
              <a:t>how does it help with vanishing gradient problems</a:t>
            </a:r>
            <a:r>
              <a:rPr lang="en-GB" dirty="0"/>
              <a:t>?</a:t>
            </a:r>
          </a:p>
          <a:p>
            <a:pPr marL="514350" indent="-514350">
              <a:buFont typeface="+mj-lt"/>
              <a:buAutoNum type="arabicPeriod" startAt="23"/>
            </a:pPr>
            <a:r>
              <a:rPr lang="en-GB" dirty="0"/>
              <a:t>What are </a:t>
            </a:r>
            <a:r>
              <a:rPr lang="en-GB" b="1" dirty="0" err="1"/>
              <a:t>ResNet</a:t>
            </a:r>
            <a:r>
              <a:rPr lang="en-GB" dirty="0"/>
              <a:t> and </a:t>
            </a:r>
            <a:r>
              <a:rPr lang="en-GB" b="1" dirty="0" err="1"/>
              <a:t>DenseNet</a:t>
            </a:r>
            <a:r>
              <a:rPr lang="en-GB" dirty="0"/>
              <a:t> </a:t>
            </a:r>
            <a:r>
              <a:rPr lang="en-GB" b="1" dirty="0"/>
              <a:t>models</a:t>
            </a:r>
            <a:r>
              <a:rPr lang="en-GB" dirty="0"/>
              <a:t>?</a:t>
            </a:r>
          </a:p>
          <a:p>
            <a:pPr marL="514350" indent="-514350">
              <a:buFont typeface="+mj-lt"/>
              <a:buAutoNum type="arabicPeriod" startAt="23"/>
            </a:pPr>
            <a:r>
              <a:rPr lang="en-GB" dirty="0"/>
              <a:t>What is the </a:t>
            </a:r>
            <a:r>
              <a:rPr lang="en-GB" b="1" dirty="0"/>
              <a:t>Inception</a:t>
            </a:r>
            <a:r>
              <a:rPr lang="en-GB" dirty="0"/>
              <a:t> </a:t>
            </a:r>
            <a:r>
              <a:rPr lang="en-GB" b="1" dirty="0"/>
              <a:t>model</a:t>
            </a:r>
            <a:r>
              <a:rPr lang="en-GB" dirty="0"/>
              <a:t>?</a:t>
            </a:r>
          </a:p>
          <a:p>
            <a:pPr marL="514350" indent="-514350">
              <a:buFont typeface="+mj-lt"/>
              <a:buAutoNum type="arabicPeriod" startAt="23"/>
            </a:pPr>
            <a:r>
              <a:rPr lang="en-GB" dirty="0"/>
              <a:t>What is the </a:t>
            </a:r>
            <a:r>
              <a:rPr lang="en-GB" b="1" dirty="0" err="1"/>
              <a:t>EfficientNet</a:t>
            </a:r>
            <a:r>
              <a:rPr lang="en-GB" dirty="0"/>
              <a:t> </a:t>
            </a:r>
            <a:r>
              <a:rPr lang="en-GB" b="1" dirty="0"/>
              <a:t>model</a:t>
            </a:r>
            <a:r>
              <a:rPr lang="en-GB" dirty="0"/>
              <a:t>?</a:t>
            </a:r>
          </a:p>
          <a:p>
            <a:pPr marL="514350" indent="-514350">
              <a:buFont typeface="+mj-lt"/>
              <a:buAutoNum type="arabicPeriod" startAt="23"/>
            </a:pPr>
            <a:r>
              <a:rPr lang="en-GB" dirty="0"/>
              <a:t>What is </a:t>
            </a:r>
            <a:r>
              <a:rPr lang="en-GB" b="1" dirty="0"/>
              <a:t>transfer</a:t>
            </a:r>
            <a:r>
              <a:rPr lang="en-GB" dirty="0"/>
              <a:t> </a:t>
            </a:r>
            <a:r>
              <a:rPr lang="en-GB" b="1" dirty="0"/>
              <a:t>learning</a:t>
            </a:r>
            <a:r>
              <a:rPr lang="en-GB" dirty="0"/>
              <a:t> and its uses?</a:t>
            </a:r>
          </a:p>
          <a:p>
            <a:pPr marL="514350" indent="-514350">
              <a:buFont typeface="+mj-lt"/>
              <a:buAutoNum type="arabicPeriod" startAt="23"/>
            </a:pPr>
            <a:r>
              <a:rPr lang="en-GB" dirty="0"/>
              <a:t>How to </a:t>
            </a:r>
            <a:r>
              <a:rPr lang="en-GB" b="1" dirty="0"/>
              <a:t>freeze</a:t>
            </a:r>
            <a:r>
              <a:rPr lang="en-GB" dirty="0"/>
              <a:t> and </a:t>
            </a:r>
            <a:r>
              <a:rPr lang="en-GB" b="1" dirty="0"/>
              <a:t>fine-tune</a:t>
            </a:r>
            <a:r>
              <a:rPr lang="en-GB" dirty="0"/>
              <a:t> </a:t>
            </a:r>
            <a:r>
              <a:rPr lang="en-GB" b="1" dirty="0"/>
              <a:t>layers</a:t>
            </a:r>
            <a:r>
              <a:rPr lang="en-GB" dirty="0"/>
              <a:t> in a Neural Network?</a:t>
            </a:r>
          </a:p>
        </p:txBody>
      </p:sp>
    </p:spTree>
    <p:extLst>
      <p:ext uri="{BB962C8B-B14F-4D97-AF65-F5344CB8AC3E}">
        <p14:creationId xmlns:p14="http://schemas.microsoft.com/office/powerpoint/2010/main" val="286802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199" y="1825625"/>
            <a:ext cx="10694437" cy="4351338"/>
          </a:xfrm>
        </p:spPr>
        <p:txBody>
          <a:bodyPr/>
          <a:lstStyle/>
          <a:p>
            <a:pPr marL="0" indent="0">
              <a:buNone/>
            </a:pPr>
            <a:r>
              <a:rPr lang="en-GB" dirty="0"/>
              <a:t>Let us first define </a:t>
            </a:r>
            <a:r>
              <a:rPr lang="en-GB" dirty="0" err="1"/>
              <a:t>Batchnorm</a:t>
            </a:r>
            <a:r>
              <a:rPr lang="en-GB" dirty="0"/>
              <a:t>, dropout and </a:t>
            </a:r>
            <a:r>
              <a:rPr lang="en-GB" dirty="0" err="1"/>
              <a:t>maxpool</a:t>
            </a:r>
            <a:r>
              <a:rPr lang="en-GB" dirty="0"/>
              <a:t> layers in __</a:t>
            </a:r>
            <a:r>
              <a:rPr lang="en-GB" dirty="0" err="1"/>
              <a:t>init</a:t>
            </a:r>
            <a:r>
              <a:rPr lang="en-GB" dirty="0"/>
              <a:t>__.</a:t>
            </a:r>
          </a:p>
          <a:p>
            <a:pPr marL="0" indent="0">
              <a:buNone/>
            </a:pPr>
            <a:r>
              <a:rPr lang="en-GB" dirty="0"/>
              <a:t>Arbitrarily fixing the dropout probabilities (should be hyperparameter?).</a:t>
            </a:r>
            <a:endParaRPr lang="en-SG" dirty="0"/>
          </a:p>
        </p:txBody>
      </p:sp>
      <p:pic>
        <p:nvPicPr>
          <p:cNvPr id="9" name="Picture 8">
            <a:extLst>
              <a:ext uri="{FF2B5EF4-FFF2-40B4-BE49-F238E27FC236}">
                <a16:creationId xmlns:a16="http://schemas.microsoft.com/office/drawing/2014/main" id="{71683B4A-4342-174A-AB1E-88B9946AB02A}"/>
              </a:ext>
            </a:extLst>
          </p:cNvPr>
          <p:cNvPicPr>
            <a:picLocks noChangeAspect="1"/>
          </p:cNvPicPr>
          <p:nvPr/>
        </p:nvPicPr>
        <p:blipFill>
          <a:blip r:embed="rId2"/>
          <a:stretch>
            <a:fillRect/>
          </a:stretch>
        </p:blipFill>
        <p:spPr>
          <a:xfrm>
            <a:off x="2190205" y="2990310"/>
            <a:ext cx="7811590" cy="3867690"/>
          </a:xfrm>
          <a:prstGeom prst="rect">
            <a:avLst/>
          </a:prstGeom>
        </p:spPr>
      </p:pic>
    </p:spTree>
    <p:extLst>
      <p:ext uri="{BB962C8B-B14F-4D97-AF65-F5344CB8AC3E}">
        <p14:creationId xmlns:p14="http://schemas.microsoft.com/office/powerpoint/2010/main" val="3943850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200" y="1825624"/>
            <a:ext cx="3313922" cy="5032375"/>
          </a:xfrm>
        </p:spPr>
        <p:txBody>
          <a:bodyPr>
            <a:normAutofit/>
          </a:bodyPr>
          <a:lstStyle/>
          <a:p>
            <a:r>
              <a:rPr lang="en-GB" dirty="0"/>
              <a:t>Using each layer in correct sequence of the forward() method.</a:t>
            </a:r>
          </a:p>
          <a:p>
            <a:r>
              <a:rPr lang="en-GB" dirty="0"/>
              <a:t>Also, one </a:t>
            </a:r>
            <a:r>
              <a:rPr lang="en-GB" dirty="0" err="1"/>
              <a:t>MaxPool</a:t>
            </a:r>
            <a:r>
              <a:rPr lang="en-GB" dirty="0"/>
              <a:t> layer after last Conv2d.</a:t>
            </a:r>
          </a:p>
          <a:p>
            <a:r>
              <a:rPr lang="en-GB" dirty="0"/>
              <a:t>64*14*14 instead of 64*28*28 in Flatten due to </a:t>
            </a:r>
            <a:r>
              <a:rPr lang="en-GB" dirty="0" err="1"/>
              <a:t>MaxPool</a:t>
            </a:r>
            <a:endParaRPr lang="en-SG" dirty="0"/>
          </a:p>
        </p:txBody>
      </p:sp>
      <p:pic>
        <p:nvPicPr>
          <p:cNvPr id="8" name="Picture 7">
            <a:extLst>
              <a:ext uri="{FF2B5EF4-FFF2-40B4-BE49-F238E27FC236}">
                <a16:creationId xmlns:a16="http://schemas.microsoft.com/office/drawing/2014/main" id="{C2AA7A77-4EC2-8245-7851-68E0CAFCB265}"/>
              </a:ext>
            </a:extLst>
          </p:cNvPr>
          <p:cNvPicPr>
            <a:picLocks noChangeAspect="1"/>
          </p:cNvPicPr>
          <p:nvPr/>
        </p:nvPicPr>
        <p:blipFill>
          <a:blip r:embed="rId2"/>
          <a:stretch>
            <a:fillRect/>
          </a:stretch>
        </p:blipFill>
        <p:spPr>
          <a:xfrm>
            <a:off x="4343357" y="1690688"/>
            <a:ext cx="7573432" cy="4582164"/>
          </a:xfrm>
          <a:prstGeom prst="rect">
            <a:avLst/>
          </a:prstGeom>
        </p:spPr>
      </p:pic>
    </p:spTree>
    <p:extLst>
      <p:ext uri="{BB962C8B-B14F-4D97-AF65-F5344CB8AC3E}">
        <p14:creationId xmlns:p14="http://schemas.microsoft.com/office/powerpoint/2010/main" val="4269470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pic>
        <p:nvPicPr>
          <p:cNvPr id="6" name="Picture 5">
            <a:extLst>
              <a:ext uri="{FF2B5EF4-FFF2-40B4-BE49-F238E27FC236}">
                <a16:creationId xmlns:a16="http://schemas.microsoft.com/office/drawing/2014/main" id="{1C6E88CD-6681-F70E-7816-03838B8DC273}"/>
              </a:ext>
            </a:extLst>
          </p:cNvPr>
          <p:cNvPicPr>
            <a:picLocks noChangeAspect="1"/>
          </p:cNvPicPr>
          <p:nvPr/>
        </p:nvPicPr>
        <p:blipFill>
          <a:blip r:embed="rId2"/>
          <a:stretch>
            <a:fillRect/>
          </a:stretch>
        </p:blipFill>
        <p:spPr>
          <a:xfrm>
            <a:off x="1301943" y="1564455"/>
            <a:ext cx="9588114" cy="5293545"/>
          </a:xfrm>
          <a:prstGeom prst="rect">
            <a:avLst/>
          </a:prstGeom>
        </p:spPr>
      </p:pic>
    </p:spTree>
    <p:extLst>
      <p:ext uri="{BB962C8B-B14F-4D97-AF65-F5344CB8AC3E}">
        <p14:creationId xmlns:p14="http://schemas.microsoft.com/office/powerpoint/2010/main" val="401134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0A25-8EDB-722F-3B1B-6D6AFF11C334}"/>
              </a:ext>
            </a:extLst>
          </p:cNvPr>
          <p:cNvSpPr>
            <a:spLocks noGrp="1"/>
          </p:cNvSpPr>
          <p:nvPr>
            <p:ph type="title"/>
          </p:nvPr>
        </p:nvSpPr>
        <p:spPr/>
        <p:txBody>
          <a:bodyPr/>
          <a:lstStyle/>
          <a:p>
            <a:r>
              <a:rPr lang="en-GB" dirty="0"/>
              <a:t>A final note</a:t>
            </a:r>
            <a:endParaRPr lang="en-SG" dirty="0"/>
          </a:p>
        </p:txBody>
      </p:sp>
      <p:sp>
        <p:nvSpPr>
          <p:cNvPr id="3" name="Content Placeholder 2">
            <a:extLst>
              <a:ext uri="{FF2B5EF4-FFF2-40B4-BE49-F238E27FC236}">
                <a16:creationId xmlns:a16="http://schemas.microsoft.com/office/drawing/2014/main" id="{A0FBECCB-32B1-3CF0-906B-6B0252C87D40}"/>
              </a:ext>
            </a:extLst>
          </p:cNvPr>
          <p:cNvSpPr>
            <a:spLocks noGrp="1"/>
          </p:cNvSpPr>
          <p:nvPr>
            <p:ph idx="1"/>
          </p:nvPr>
        </p:nvSpPr>
        <p:spPr/>
        <p:txBody>
          <a:bodyPr/>
          <a:lstStyle/>
          <a:p>
            <a:pPr marL="0" indent="0">
              <a:buNone/>
            </a:pPr>
            <a:r>
              <a:rPr lang="en-GB" dirty="0"/>
              <a:t>The Dropout, </a:t>
            </a:r>
            <a:r>
              <a:rPr lang="en-GB" dirty="0" err="1"/>
              <a:t>Batchnorm</a:t>
            </a:r>
            <a:r>
              <a:rPr lang="en-GB" dirty="0"/>
              <a:t> and Pooling layers have been introduced in the Computer Vision field.</a:t>
            </a:r>
          </a:p>
          <a:p>
            <a:pPr marL="0" indent="0">
              <a:buNone/>
            </a:pPr>
            <a:endParaRPr lang="en-GB" dirty="0"/>
          </a:p>
          <a:p>
            <a:pPr marL="0" indent="0">
              <a:buNone/>
            </a:pPr>
            <a:r>
              <a:rPr lang="en-GB" dirty="0"/>
              <a:t>However, these days, every other field of Deep Learning (e.g. Natural Language Processing) is reusing them in their own models.</a:t>
            </a:r>
          </a:p>
          <a:p>
            <a:pPr marL="0" indent="0">
              <a:buNone/>
            </a:pPr>
            <a:endParaRPr lang="en-SG" dirty="0"/>
          </a:p>
          <a:p>
            <a:pPr marL="0" indent="0">
              <a:buNone/>
            </a:pPr>
            <a:r>
              <a:rPr lang="en-SG" b="1" dirty="0"/>
              <a:t>Important lesson: </a:t>
            </a:r>
            <a:r>
              <a:rPr lang="en-SG" dirty="0"/>
              <a:t>you might not necessarily be interested in Computer Vision, but you should still consider learning about it, as many intuitions and tools could be reused in other problems.</a:t>
            </a:r>
            <a:endParaRPr lang="en-GB" dirty="0"/>
          </a:p>
        </p:txBody>
      </p:sp>
    </p:spTree>
    <p:extLst>
      <p:ext uri="{BB962C8B-B14F-4D97-AF65-F5344CB8AC3E}">
        <p14:creationId xmlns:p14="http://schemas.microsoft.com/office/powerpoint/2010/main" val="2540300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[LeCun1998] </a:t>
            </a:r>
            <a:r>
              <a:rPr lang="en-GB" dirty="0"/>
              <a:t>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a:t>
            </a:r>
            <a:r>
              <a:rPr lang="en-GB" b="1" dirty="0">
                <a:solidFill>
                  <a:schemeClr val="accent2">
                    <a:lumMod val="50000"/>
                  </a:schemeClr>
                </a:solidFill>
              </a:rPr>
              <a:t>Haffner</a:t>
            </a:r>
            <a:r>
              <a:rPr lang="en-GB" dirty="0"/>
              <a:t>, “Gradient-Based Learning Applied to Document Recognition”, 1998.</a:t>
            </a:r>
          </a:p>
          <a:p>
            <a:r>
              <a:rPr lang="en-SG" dirty="0"/>
              <a:t>[Srivastava2014] N. </a:t>
            </a:r>
            <a:r>
              <a:rPr lang="en-SG" b="1" dirty="0">
                <a:solidFill>
                  <a:schemeClr val="accent2">
                    <a:lumMod val="50000"/>
                  </a:schemeClr>
                </a:solidFill>
              </a:rPr>
              <a:t>Srivastava</a:t>
            </a:r>
            <a:r>
              <a:rPr lang="en-SG" dirty="0"/>
              <a:t>, G. </a:t>
            </a:r>
            <a:r>
              <a:rPr lang="en-SG" b="1" dirty="0">
                <a:solidFill>
                  <a:schemeClr val="accent2">
                    <a:lumMod val="50000"/>
                  </a:schemeClr>
                </a:solidFill>
              </a:rPr>
              <a:t>Hinton</a:t>
            </a:r>
            <a:r>
              <a:rPr lang="en-SG" dirty="0"/>
              <a:t>, A. </a:t>
            </a:r>
            <a:r>
              <a:rPr lang="en-SG" b="1" dirty="0" err="1">
                <a:solidFill>
                  <a:schemeClr val="accent2">
                    <a:lumMod val="50000"/>
                  </a:schemeClr>
                </a:solidFill>
              </a:rPr>
              <a:t>Krizhevsky</a:t>
            </a:r>
            <a:r>
              <a:rPr lang="en-SG" dirty="0"/>
              <a:t>, I. </a:t>
            </a:r>
            <a:r>
              <a:rPr lang="en-SG" b="1" dirty="0" err="1">
                <a:solidFill>
                  <a:schemeClr val="accent2">
                    <a:lumMod val="50000"/>
                  </a:schemeClr>
                </a:solidFill>
              </a:rPr>
              <a:t>Sutskever</a:t>
            </a:r>
            <a:r>
              <a:rPr lang="en-SG" dirty="0"/>
              <a:t>, and R. </a:t>
            </a:r>
            <a:r>
              <a:rPr lang="en-SG" b="1" dirty="0" err="1">
                <a:solidFill>
                  <a:schemeClr val="accent2">
                    <a:lumMod val="50000"/>
                  </a:schemeClr>
                </a:solidFill>
              </a:rPr>
              <a:t>Salakhutdinov</a:t>
            </a:r>
            <a:r>
              <a:rPr lang="en-SG" dirty="0"/>
              <a:t>, “Dropout: A Simple Way to Prevent Neural Networks from Overfitting”, 2014.</a:t>
            </a:r>
          </a:p>
          <a:p>
            <a:r>
              <a:rPr lang="en-GB" dirty="0"/>
              <a:t>[Ioffe2015] S. </a:t>
            </a:r>
            <a:r>
              <a:rPr lang="en-GB" b="1" dirty="0" err="1">
                <a:solidFill>
                  <a:schemeClr val="accent2">
                    <a:lumMod val="50000"/>
                  </a:schemeClr>
                </a:solidFill>
              </a:rPr>
              <a:t>Ioffe</a:t>
            </a:r>
            <a:r>
              <a:rPr lang="en-GB" dirty="0"/>
              <a:t> and C. </a:t>
            </a:r>
            <a:r>
              <a:rPr lang="en-GB" b="1" dirty="0" err="1">
                <a:solidFill>
                  <a:schemeClr val="accent2">
                    <a:lumMod val="50000"/>
                  </a:schemeClr>
                </a:solidFill>
              </a:rPr>
              <a:t>Szegedy</a:t>
            </a:r>
            <a:r>
              <a:rPr lang="en-GB" dirty="0"/>
              <a:t>, “Batch Normalization: Accelerating Deep Network Training by Reducing Internal Covariate Shift”, 2015.</a:t>
            </a:r>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Nitish </a:t>
            </a:r>
            <a:r>
              <a:rPr lang="en-SG" b="1" dirty="0">
                <a:solidFill>
                  <a:schemeClr val="accent2">
                    <a:lumMod val="50000"/>
                  </a:schemeClr>
                </a:solidFill>
              </a:rPr>
              <a:t>Srivastava</a:t>
            </a:r>
            <a:r>
              <a:rPr lang="en-SG" b="1" dirty="0"/>
              <a:t>: Researcher</a:t>
            </a:r>
            <a:r>
              <a:rPr lang="en-SG" dirty="0"/>
              <a:t> at </a:t>
            </a:r>
            <a:r>
              <a:rPr lang="en-SG" b="1" dirty="0"/>
              <a:t>Google</a:t>
            </a:r>
            <a:r>
              <a:rPr lang="en-SG" dirty="0"/>
              <a:t>.</a:t>
            </a:r>
            <a:br>
              <a:rPr lang="en-SG" dirty="0"/>
            </a:br>
            <a:r>
              <a:rPr lang="en-SG" dirty="0">
                <a:hlinkClick r:id="rId2"/>
              </a:rPr>
              <a:t>https://scholar.google.com/citations?user=s1PgoeUAAAAJ&amp;hl=fr</a:t>
            </a:r>
            <a:br>
              <a:rPr lang="en-SG" dirty="0"/>
            </a:br>
            <a:r>
              <a:rPr lang="en-SG" dirty="0">
                <a:hlinkClick r:id="rId3"/>
              </a:rPr>
              <a:t>https://nitish2112.github.io/</a:t>
            </a:r>
            <a:endParaRPr lang="en-SG" dirty="0"/>
          </a:p>
          <a:p>
            <a:r>
              <a:rPr lang="en-SG" b="1" dirty="0"/>
              <a:t>Alex </a:t>
            </a:r>
            <a:r>
              <a:rPr lang="en-SG" b="1" dirty="0" err="1">
                <a:solidFill>
                  <a:schemeClr val="accent2">
                    <a:lumMod val="50000"/>
                  </a:schemeClr>
                </a:solidFill>
              </a:rPr>
              <a:t>Krizhevsky</a:t>
            </a:r>
            <a:r>
              <a:rPr lang="en-SG" b="1" dirty="0"/>
              <a:t>: Former researcher</a:t>
            </a:r>
            <a:r>
              <a:rPr lang="en-SG" dirty="0"/>
              <a:t> at </a:t>
            </a:r>
            <a:r>
              <a:rPr lang="en-SG" b="1" dirty="0"/>
              <a:t>Google</a:t>
            </a:r>
            <a:r>
              <a:rPr lang="en-SG" dirty="0"/>
              <a:t>. Now works for a company called </a:t>
            </a:r>
            <a:r>
              <a:rPr lang="en-SG" b="1" dirty="0"/>
              <a:t>Dessa</a:t>
            </a:r>
            <a:r>
              <a:rPr lang="en-SG" dirty="0"/>
              <a:t>, and </a:t>
            </a:r>
            <a:r>
              <a:rPr lang="en-SG" b="1" dirty="0"/>
              <a:t>University</a:t>
            </a:r>
            <a:r>
              <a:rPr lang="en-SG" dirty="0"/>
              <a:t> </a:t>
            </a:r>
            <a:r>
              <a:rPr lang="en-SG" b="1" dirty="0"/>
              <a:t>of</a:t>
            </a:r>
            <a:r>
              <a:rPr lang="en-SG" dirty="0"/>
              <a:t> </a:t>
            </a:r>
            <a:r>
              <a:rPr lang="en-SG" b="1" dirty="0"/>
              <a:t>Toronto</a:t>
            </a:r>
            <a:r>
              <a:rPr lang="en-SG" dirty="0"/>
              <a:t>.</a:t>
            </a:r>
            <a:br>
              <a:rPr lang="en-SG" dirty="0"/>
            </a:br>
            <a:r>
              <a:rPr lang="en-SG" dirty="0">
                <a:hlinkClick r:id="rId4"/>
              </a:rPr>
              <a:t>https://scholar.google.com/citations?user=xegzhJcAAAAJ&amp;hl=fr</a:t>
            </a:r>
            <a:endParaRPr lang="en-SG" dirty="0"/>
          </a:p>
        </p:txBody>
      </p:sp>
    </p:spTree>
    <p:extLst>
      <p:ext uri="{BB962C8B-B14F-4D97-AF65-F5344CB8AC3E}">
        <p14:creationId xmlns:p14="http://schemas.microsoft.com/office/powerpoint/2010/main" val="548617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Ilya </a:t>
            </a:r>
            <a:r>
              <a:rPr lang="en-SG" b="1" dirty="0" err="1">
                <a:solidFill>
                  <a:schemeClr val="accent2">
                    <a:lumMod val="50000"/>
                  </a:schemeClr>
                </a:solidFill>
              </a:rPr>
              <a:t>Sutskever</a:t>
            </a:r>
            <a:r>
              <a:rPr lang="en-SG" b="1" dirty="0"/>
              <a:t>:</a:t>
            </a:r>
            <a:r>
              <a:rPr lang="en-SG" dirty="0"/>
              <a:t> </a:t>
            </a:r>
            <a:r>
              <a:rPr lang="en-SG" b="1" dirty="0"/>
              <a:t>Co-founder</a:t>
            </a:r>
            <a:r>
              <a:rPr lang="en-SG" dirty="0"/>
              <a:t> and </a:t>
            </a:r>
            <a:r>
              <a:rPr lang="en-SG" b="1" dirty="0"/>
              <a:t>Chief</a:t>
            </a:r>
            <a:r>
              <a:rPr lang="en-SG" dirty="0"/>
              <a:t> </a:t>
            </a:r>
            <a:r>
              <a:rPr lang="en-SG" b="1" dirty="0"/>
              <a:t>Scientist</a:t>
            </a:r>
            <a:r>
              <a:rPr lang="en-SG" dirty="0"/>
              <a:t> at </a:t>
            </a:r>
            <a:r>
              <a:rPr lang="en-SG" b="1" dirty="0" err="1">
                <a:solidFill>
                  <a:schemeClr val="accent2">
                    <a:lumMod val="50000"/>
                  </a:schemeClr>
                </a:solidFill>
              </a:rPr>
              <a:t>OpenAI</a:t>
            </a:r>
            <a:r>
              <a:rPr lang="en-SG" dirty="0"/>
              <a:t>.</a:t>
            </a:r>
            <a:br>
              <a:rPr lang="en-SG" dirty="0"/>
            </a:br>
            <a:r>
              <a:rPr lang="en-SG" dirty="0">
                <a:hlinkClick r:id="rId2"/>
              </a:rPr>
              <a:t>https://scholar.google.com/citations?user=x04W_mMAAAAJ&amp;hl=en</a:t>
            </a:r>
            <a:r>
              <a:rPr lang="en-SG" dirty="0"/>
              <a:t> </a:t>
            </a:r>
            <a:br>
              <a:rPr lang="en-SG" dirty="0"/>
            </a:br>
            <a:r>
              <a:rPr lang="en-SG" dirty="0">
                <a:hlinkClick r:id="rId3"/>
              </a:rPr>
              <a:t>https://www.cs.toronto.edu/~ilya/</a:t>
            </a:r>
            <a:endParaRPr lang="en-SG" dirty="0"/>
          </a:p>
          <a:p>
            <a:r>
              <a:rPr lang="en-SG" b="1" dirty="0"/>
              <a:t>Ruslan </a:t>
            </a:r>
            <a:r>
              <a:rPr lang="en-SG" b="1" dirty="0" err="1">
                <a:solidFill>
                  <a:schemeClr val="accent2">
                    <a:lumMod val="50000"/>
                  </a:schemeClr>
                </a:solidFill>
              </a:rPr>
              <a:t>Salakhutdinov</a:t>
            </a:r>
            <a:r>
              <a:rPr lang="en-SG" b="1" dirty="0"/>
              <a:t>: Professor</a:t>
            </a:r>
            <a:r>
              <a:rPr lang="en-SG" dirty="0"/>
              <a:t> at </a:t>
            </a:r>
            <a:r>
              <a:rPr lang="en-SG" b="1" dirty="0"/>
              <a:t>Carnegie Mellon University</a:t>
            </a:r>
            <a:r>
              <a:rPr lang="en-SG" dirty="0"/>
              <a:t>.</a:t>
            </a:r>
            <a:br>
              <a:rPr lang="en-SG" dirty="0"/>
            </a:br>
            <a:r>
              <a:rPr lang="en-SG" dirty="0">
                <a:hlinkClick r:id="rId4"/>
              </a:rPr>
              <a:t>https://scholar.google.co.uk/citations?user=ITZ1e7MAAAAJ&amp;hl=en</a:t>
            </a:r>
            <a:br>
              <a:rPr lang="en-SG" dirty="0"/>
            </a:br>
            <a:r>
              <a:rPr lang="en-SG" dirty="0">
                <a:hlinkClick r:id="rId5"/>
              </a:rPr>
              <a:t>https://www.cs.cmu.edu/~rsalakhu/</a:t>
            </a:r>
            <a:endParaRPr lang="en-SG"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Sergey </a:t>
            </a:r>
            <a:r>
              <a:rPr lang="en-GB" b="1" dirty="0" err="1">
                <a:solidFill>
                  <a:schemeClr val="accent2">
                    <a:lumMod val="50000"/>
                  </a:schemeClr>
                </a:solidFill>
              </a:rPr>
              <a:t>Ioffe</a:t>
            </a:r>
            <a:r>
              <a:rPr lang="en-GB" b="1" dirty="0"/>
              <a:t>: 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2"/>
              </a:rPr>
              <a:t>https://scholar.google.com/citations?user=3QeF7mAAAAAJ&amp;hl=en</a:t>
            </a:r>
            <a:br>
              <a:rPr lang="en-GB" dirty="0"/>
            </a:br>
            <a:r>
              <a:rPr lang="en-GB" dirty="0">
                <a:hlinkClick r:id="rId3"/>
              </a:rPr>
              <a:t>https://research.google/people/ChristianSzegedy</a:t>
            </a:r>
            <a:r>
              <a:rPr lang="en-GB" dirty="0"/>
              <a:t> </a:t>
            </a:r>
          </a:p>
          <a:p>
            <a:r>
              <a:rPr lang="en-GB" b="1" dirty="0"/>
              <a:t>Christian</a:t>
            </a:r>
            <a:r>
              <a:rPr lang="en-GB" dirty="0"/>
              <a:t> </a:t>
            </a:r>
            <a:r>
              <a:rPr lang="en-GB" b="1" dirty="0" err="1">
                <a:solidFill>
                  <a:schemeClr val="accent2">
                    <a:lumMod val="50000"/>
                  </a:schemeClr>
                </a:solidFill>
              </a:rPr>
              <a:t>Szegedy</a:t>
            </a:r>
            <a:r>
              <a:rPr lang="en-GB" b="1" dirty="0"/>
              <a:t>:</a:t>
            </a:r>
            <a:r>
              <a:rPr lang="en-GB" dirty="0"/>
              <a:t> </a:t>
            </a:r>
            <a:r>
              <a:rPr lang="en-GB" b="1" dirty="0"/>
              <a:t>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4"/>
              </a:rPr>
              <a:t>https://scholar.google.com/citations?user=S5zOyIkAAAAJ&amp;hl=en</a:t>
            </a:r>
            <a:br>
              <a:rPr lang="en-GB" dirty="0"/>
            </a:br>
            <a:r>
              <a:rPr lang="en-GB" dirty="0">
                <a:hlinkClick r:id="rId5"/>
              </a:rPr>
              <a:t>https://research.google/people/SergeyIoffe/</a:t>
            </a:r>
            <a:endParaRPr lang="en-GB" dirty="0"/>
          </a:p>
          <a:p>
            <a:endParaRPr lang="en-SG" dirty="0"/>
          </a:p>
        </p:txBody>
      </p:sp>
    </p:spTree>
    <p:extLst>
      <p:ext uri="{BB962C8B-B14F-4D97-AF65-F5344CB8AC3E}">
        <p14:creationId xmlns:p14="http://schemas.microsoft.com/office/powerpoint/2010/main" val="58085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2510</TotalTime>
  <Words>3737</Words>
  <Application>Microsoft Office PowerPoint</Application>
  <PresentationFormat>Widescreen</PresentationFormat>
  <Paragraphs>498</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Cambria Math</vt:lpstr>
      <vt:lpstr>Office Theme</vt:lpstr>
      <vt:lpstr>50.039 Theory and Practice of Deep Learning W4-S2 Introduction to Computer Vision and Convolutional Neural Networks</vt:lpstr>
      <vt:lpstr>About this week (Week 4)</vt:lpstr>
      <vt:lpstr>About this week (Week 4)</vt:lpstr>
      <vt:lpstr>About this week (Week 4)</vt:lpstr>
      <vt:lpstr>About this week (Week 4)</vt:lpstr>
      <vt:lpstr>Implementing a custom Conv in PyTorch</vt:lpstr>
      <vt:lpstr>The Conv2d in PyTorch</vt:lpstr>
      <vt:lpstr>The Conv2d in PyTorch</vt:lpstr>
      <vt:lpstr>The Conv2d in PyTorch</vt:lpstr>
      <vt:lpstr>The Conv2d in PyTorch</vt:lpstr>
      <vt:lpstr>The Conv2d in PyTorch</vt:lpstr>
      <vt:lpstr>If we use the MNIST dataloader…</vt:lpstr>
      <vt:lpstr>If we use the MNIST dataloader…</vt:lpstr>
      <vt:lpstr>A quick word on higher dimensions</vt:lpstr>
      <vt:lpstr>Convolution on high dim</vt:lpstr>
      <vt:lpstr>Convolution on high dim</vt:lpstr>
      <vt:lpstr>Conv2d layer</vt:lpstr>
      <vt:lpstr>Convolution on high dim</vt:lpstr>
      <vt:lpstr>Chaining convolutions</vt:lpstr>
      <vt:lpstr>Chaining convolutions</vt:lpstr>
      <vt:lpstr>The core idea behind CNN</vt:lpstr>
      <vt:lpstr>Training a CNN</vt:lpstr>
      <vt:lpstr>Chaining convolutions</vt:lpstr>
      <vt:lpstr>Chaining convolutions</vt:lpstr>
      <vt:lpstr>Our first CNN on MNIST</vt:lpstr>
      <vt:lpstr>Our first CNN on MNIST</vt:lpstr>
      <vt:lpstr>Our first CNN on MNIST</vt:lpstr>
      <vt:lpstr>Our first CNN on MNIST</vt:lpstr>
      <vt:lpstr>Our first CNN on MNIST</vt:lpstr>
      <vt:lpstr>Our first CNN on MNIST</vt:lpstr>
      <vt:lpstr>Writing a trainer function for CNNs</vt:lpstr>
      <vt:lpstr>Trainer/Eval function (setup)</vt:lpstr>
      <vt:lpstr>Trainer/Eval function (training part)</vt:lpstr>
      <vt:lpstr>Trainer/Eval function (evaluation part)</vt:lpstr>
      <vt:lpstr>Trainer/Eval function (running)</vt:lpstr>
      <vt:lpstr>Trainer/Eval function (running)</vt:lpstr>
      <vt:lpstr>Pooling layers</vt:lpstr>
      <vt:lpstr>Types of pooling layers</vt:lpstr>
      <vt:lpstr>Types of pooling layers</vt:lpstr>
      <vt:lpstr>PowerPoint Presentation</vt:lpstr>
      <vt:lpstr>Dropout layers</vt:lpstr>
      <vt:lpstr>Dropout layers</vt:lpstr>
      <vt:lpstr>Dropout layers</vt:lpstr>
      <vt:lpstr>PowerPoint Presentation</vt:lpstr>
      <vt:lpstr>Batchnorm layer</vt:lpstr>
      <vt:lpstr>Batchnorm layer</vt:lpstr>
      <vt:lpstr>Normalization in BatchNorm</vt:lpstr>
      <vt:lpstr>Normalization in BatchNorm</vt:lpstr>
      <vt:lpstr>About BatchNorm behaviours</vt:lpstr>
      <vt:lpstr>Implementing all layers in our CNN</vt:lpstr>
      <vt:lpstr>Implementing all layers in our CNN</vt:lpstr>
      <vt:lpstr>Implementing all layers in our CNN</vt:lpstr>
      <vt:lpstr>A final note</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109</cp:revision>
  <dcterms:created xsi:type="dcterms:W3CDTF">2021-03-10T09:35:15Z</dcterms:created>
  <dcterms:modified xsi:type="dcterms:W3CDTF">2023-02-14T04:10:04Z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